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04" d="100"/>
          <a:sy n="104" d="100"/>
        </p:scale>
        <p:origin x="12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3A27-DD74-4876-A150-F29ED82B5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673E68-F97B-49C0-8DDD-FBCA6AE9A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90890-ACB9-4358-B011-84B893C44C62}"/>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10C2C4E3-B8C8-44DF-BD2E-849D18F6F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6EF2E-CA51-48ED-97E1-1F3234A5687C}"/>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261467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D95-1906-4A34-AA7B-5AB080D327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DED1-E1A9-40F5-B191-39BB4AF22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FB818-A550-4513-9F99-DD48D406C415}"/>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529A5B68-66B2-4B2E-93C1-41CB49E63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36353-D14D-46CB-B0D4-7FAFD11ACD79}"/>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282922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ED2E5-2804-4E0B-AA59-EBE061BC9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297D2-3A47-4611-82A8-DB52686E4A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1DCC1-08B4-4F11-BA95-FBBDEA14E263}"/>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B8D964C3-AF01-4272-892B-57BB619D5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B9124-7D8E-4369-8BDF-33DF1D634932}"/>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317198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39DC-C1F8-4D4D-8A38-92698FC69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69152-E582-4D9A-B886-D39856B16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3259C-E240-40B5-A59A-9E3E59AAE0C2}"/>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4EDEADBB-2271-4134-A543-81BD9F2FC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2FDA1-8341-4472-92FA-FE6240E13267}"/>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7332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096F-143C-4412-A25A-A1D674E2F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CA862-39E5-40DD-88DC-B2A565594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84F19-63AF-45DE-B5DD-AA44462BE4DE}"/>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9EB2B85D-06E3-47B6-B314-F6F0C2A12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1E0B4-5A56-40A4-8810-0E1107D47647}"/>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417039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F27F-5D66-466E-9278-E7A16E2B7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2E03A-EFE4-42AD-BE6A-52A301C58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4B6B8-EEC1-4C6A-8156-3758C7854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0F641D-3021-446B-9699-4B8921B6E951}"/>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6" name="Footer Placeholder 5">
            <a:extLst>
              <a:ext uri="{FF2B5EF4-FFF2-40B4-BE49-F238E27FC236}">
                <a16:creationId xmlns:a16="http://schemas.microsoft.com/office/drawing/2014/main" id="{2774D6AD-6577-4BB0-B963-B9CDB5577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8CE0-72CD-43C3-8A50-F7B7EC20D259}"/>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400901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F6F6-1D32-4F0B-893B-DD707D254E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31A561-85E9-4728-8AB8-F2AF0F217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ADA42-755D-4A1D-B1BC-5AC13D0A7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0A02D-C3DB-4C18-B950-EC003042C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E5AD8-F27B-4777-A538-6E7A76FD2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596B57-6A3C-41A8-B78B-174FBF2F35CC}"/>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8" name="Footer Placeholder 7">
            <a:extLst>
              <a:ext uri="{FF2B5EF4-FFF2-40B4-BE49-F238E27FC236}">
                <a16:creationId xmlns:a16="http://schemas.microsoft.com/office/drawing/2014/main" id="{E2C97C88-0692-4A74-BC9F-18CAB6304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7AE04-DC2B-4706-9604-15634163A750}"/>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56274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106E-DF63-41E0-94F3-B140C329BC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E3402-F12E-4A50-95D7-815A76ABCB98}"/>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4" name="Footer Placeholder 3">
            <a:extLst>
              <a:ext uri="{FF2B5EF4-FFF2-40B4-BE49-F238E27FC236}">
                <a16:creationId xmlns:a16="http://schemas.microsoft.com/office/drawing/2014/main" id="{D35D7C53-31A8-4B06-9AC7-BA7F26ED20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85583-EF85-4A38-82C1-78E7B98FA651}"/>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366343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096E7-7797-4D2D-8347-6D2E97B46DFD}"/>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3" name="Footer Placeholder 2">
            <a:extLst>
              <a:ext uri="{FF2B5EF4-FFF2-40B4-BE49-F238E27FC236}">
                <a16:creationId xmlns:a16="http://schemas.microsoft.com/office/drawing/2014/main" id="{2B90598A-1658-4C6C-80CF-DECAAD8346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E93D4-B31D-4784-86F9-B142D7CB13B1}"/>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5726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0DDC-13B0-4666-BEF6-AF80430CA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23E40B-E36A-4223-AEBE-D49C1EAF1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4AB42-02FA-4401-8162-819119AB8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0AC13-0FD9-49EF-A72F-3C123BE36B6F}"/>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6" name="Footer Placeholder 5">
            <a:extLst>
              <a:ext uri="{FF2B5EF4-FFF2-40B4-BE49-F238E27FC236}">
                <a16:creationId xmlns:a16="http://schemas.microsoft.com/office/drawing/2014/main" id="{CAEAAB22-15B8-4B0C-9068-224507B70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222BA-BB24-47EF-8403-062E66605F43}"/>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94923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247C-5B76-4C44-BBDF-BF24D1015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612D9B-783A-4C99-97E6-C499EBEEF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888A0-0E83-402A-B114-69FF48B0F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3F0B9-CAF8-47FF-AA90-E7A95E05633A}"/>
              </a:ext>
            </a:extLst>
          </p:cNvPr>
          <p:cNvSpPr>
            <a:spLocks noGrp="1"/>
          </p:cNvSpPr>
          <p:nvPr>
            <p:ph type="dt" sz="half" idx="10"/>
          </p:nvPr>
        </p:nvSpPr>
        <p:spPr/>
        <p:txBody>
          <a:bodyPr/>
          <a:lstStyle/>
          <a:p>
            <a:fld id="{51A6E8B9-829A-491F-879D-355B6B7D1A32}" type="datetimeFigureOut">
              <a:rPr lang="en-US" smtClean="0"/>
              <a:t>6/15/2022</a:t>
            </a:fld>
            <a:endParaRPr lang="en-US"/>
          </a:p>
        </p:txBody>
      </p:sp>
      <p:sp>
        <p:nvSpPr>
          <p:cNvPr id="6" name="Footer Placeholder 5">
            <a:extLst>
              <a:ext uri="{FF2B5EF4-FFF2-40B4-BE49-F238E27FC236}">
                <a16:creationId xmlns:a16="http://schemas.microsoft.com/office/drawing/2014/main" id="{68539977-BA59-43F8-82A4-D1F72BB83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CF483-829E-4EC6-AB84-36BCD2F0A6C8}"/>
              </a:ext>
            </a:extLst>
          </p:cNvPr>
          <p:cNvSpPr>
            <a:spLocks noGrp="1"/>
          </p:cNvSpPr>
          <p:nvPr>
            <p:ph type="sldNum" sz="quarter" idx="12"/>
          </p:nvPr>
        </p:nvSpPr>
        <p:spPr/>
        <p:txBody>
          <a:bodyPr/>
          <a:lstStyle/>
          <a:p>
            <a:fld id="{6F1C1A37-2446-422C-8932-DC099A9C1E35}" type="slidenum">
              <a:rPr lang="en-US" smtClean="0"/>
              <a:t>‹#›</a:t>
            </a:fld>
            <a:endParaRPr lang="en-US"/>
          </a:p>
        </p:txBody>
      </p:sp>
    </p:spTree>
    <p:extLst>
      <p:ext uri="{BB962C8B-B14F-4D97-AF65-F5344CB8AC3E}">
        <p14:creationId xmlns:p14="http://schemas.microsoft.com/office/powerpoint/2010/main" val="425361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EE2A7-3470-4E6A-9809-58890323D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FAA7C-D3CE-42D9-B887-88892091D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380E7-D7EB-4D48-B643-F893EF7BA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6E8B9-829A-491F-879D-355B6B7D1A32}" type="datetimeFigureOut">
              <a:rPr lang="en-US" smtClean="0"/>
              <a:t>6/15/2022</a:t>
            </a:fld>
            <a:endParaRPr lang="en-US"/>
          </a:p>
        </p:txBody>
      </p:sp>
      <p:sp>
        <p:nvSpPr>
          <p:cNvPr id="5" name="Footer Placeholder 4">
            <a:extLst>
              <a:ext uri="{FF2B5EF4-FFF2-40B4-BE49-F238E27FC236}">
                <a16:creationId xmlns:a16="http://schemas.microsoft.com/office/drawing/2014/main" id="{B53C06BB-B240-424D-A7CE-52B833B64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75BE1D-1D5F-4D11-B2C4-467AEF9AE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1A37-2446-422C-8932-DC099A9C1E35}" type="slidenum">
              <a:rPr lang="en-US" smtClean="0"/>
              <a:t>‹#›</a:t>
            </a:fld>
            <a:endParaRPr lang="en-US"/>
          </a:p>
        </p:txBody>
      </p:sp>
    </p:spTree>
    <p:extLst>
      <p:ext uri="{BB962C8B-B14F-4D97-AF65-F5344CB8AC3E}">
        <p14:creationId xmlns:p14="http://schemas.microsoft.com/office/powerpoint/2010/main" val="75568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C61F98-7B50-4A66-860C-0205D1258402}"/>
              </a:ext>
            </a:extLst>
          </p:cNvPr>
          <p:cNvPicPr>
            <a:picLocks noChangeAspect="1"/>
          </p:cNvPicPr>
          <p:nvPr/>
        </p:nvPicPr>
        <p:blipFill rotWithShape="1">
          <a:blip r:embed="rId2"/>
          <a:srcRect r="60998"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464AAD65-9D85-438F-969A-DBE86BAA1DD8}"/>
              </a:ext>
            </a:extLst>
          </p:cNvPr>
          <p:cNvSpPr>
            <a:spLocks noGrp="1"/>
          </p:cNvSpPr>
          <p:nvPr>
            <p:ph type="ctrTitle"/>
          </p:nvPr>
        </p:nvSpPr>
        <p:spPr>
          <a:xfrm>
            <a:off x="6343650" y="3962400"/>
            <a:ext cx="5505814" cy="1690409"/>
          </a:xfrm>
        </p:spPr>
        <p:txBody>
          <a:bodyPr anchor="b">
            <a:normAutofit/>
          </a:bodyPr>
          <a:lstStyle/>
          <a:p>
            <a:pPr algn="l"/>
            <a:r>
              <a:rPr lang="en-US" sz="2400"/>
              <a:t>Since A whopping 91% of reculced</a:t>
            </a:r>
            <a:br>
              <a:rPr lang="en-US" sz="2400"/>
            </a:br>
            <a:r>
              <a:rPr lang="en-US" sz="2400"/>
              <a:t>billion of tons fo plastic have been made over th past decased which much of it is becoming trash and litter </a:t>
            </a:r>
          </a:p>
        </p:txBody>
      </p:sp>
      <p:pic>
        <p:nvPicPr>
          <p:cNvPr id="7" name="Picture 6">
            <a:extLst>
              <a:ext uri="{FF2B5EF4-FFF2-40B4-BE49-F238E27FC236}">
                <a16:creationId xmlns:a16="http://schemas.microsoft.com/office/drawing/2014/main" id="{E8824E17-2505-4B07-B2DD-383DBE58EDEE}"/>
              </a:ext>
            </a:extLst>
          </p:cNvPr>
          <p:cNvPicPr>
            <a:picLocks noChangeAspect="1"/>
          </p:cNvPicPr>
          <p:nvPr/>
        </p:nvPicPr>
        <p:blipFill rotWithShape="1">
          <a:blip r:embed="rId3"/>
          <a:srcRect l="25571" r="3903" b="-1"/>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Tree>
    <p:extLst>
      <p:ext uri="{BB962C8B-B14F-4D97-AF65-F5344CB8AC3E}">
        <p14:creationId xmlns:p14="http://schemas.microsoft.com/office/powerpoint/2010/main" val="284837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146050B-FAB8-4E9C-B2BF-E1B78D39AE48}"/>
              </a:ext>
            </a:extLst>
          </p:cNvPr>
          <p:cNvPicPr>
            <a:picLocks noGrp="1" noChangeAspect="1"/>
          </p:cNvPicPr>
          <p:nvPr>
            <p:ph idx="1"/>
          </p:nvPr>
        </p:nvPicPr>
        <p:blipFill rotWithShape="1">
          <a:blip r:embed="rId2"/>
          <a:srcRect l="7524" r="7523" b="-1"/>
          <a:stretch/>
        </p:blipFill>
        <p:spPr>
          <a:xfrm>
            <a:off x="2531592" y="-46172"/>
            <a:ext cx="9669642" cy="6857990"/>
          </a:xfrm>
          <a:prstGeom prst="rect">
            <a:avLst/>
          </a:prstGeom>
        </p:spPr>
      </p:pic>
      <p:sp>
        <p:nvSpPr>
          <p:cNvPr id="22"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64080F-EA21-4BF5-B350-C2EA2E6E9EA4}"/>
              </a:ext>
            </a:extLst>
          </p:cNvPr>
          <p:cNvSpPr>
            <a:spLocks noGrp="1"/>
          </p:cNvSpPr>
          <p:nvPr>
            <p:ph type="title"/>
          </p:nvPr>
        </p:nvSpPr>
        <p:spPr>
          <a:xfrm>
            <a:off x="838200" y="365125"/>
            <a:ext cx="3822189" cy="1899912"/>
          </a:xfrm>
        </p:spPr>
        <p:txBody>
          <a:bodyPr vert="horz" lIns="91440" tIns="45720" rIns="91440" bIns="45720" rtlCol="0" anchor="ctr">
            <a:normAutofit/>
          </a:bodyPr>
          <a:lstStyle/>
          <a:p>
            <a:endParaRPr lang="en-US" sz="4000"/>
          </a:p>
        </p:txBody>
      </p:sp>
      <p:sp>
        <p:nvSpPr>
          <p:cNvPr id="4" name="Text Placeholder 3">
            <a:extLst>
              <a:ext uri="{FF2B5EF4-FFF2-40B4-BE49-F238E27FC236}">
                <a16:creationId xmlns:a16="http://schemas.microsoft.com/office/drawing/2014/main" id="{CFC80207-C881-4DC9-9A93-537BC0410C47}"/>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a:t>Since 1950 to 2018, about 6.3 billion tonnes of  plastic have been produced worldwide, 9% to 12% of which have been recycled and incinerated respectively.</a:t>
            </a:r>
          </a:p>
          <a:p>
            <a:pPr indent="-228600">
              <a:buFont typeface="Arial" panose="020B0604020202020204" pitchFamily="34" charset="0"/>
              <a:buChar char="•"/>
            </a:pPr>
            <a:r>
              <a:rPr lang="en-US"/>
              <a:t>According to  Alabi et al. an estimated 8 million tonnes of plastic is yearly released into the ocean, leading to the degradation of marine habitats which eventually affects aquatic organisms. It has been estimated by 2050 oceans might contain more plastics than fish in terms of weight.</a:t>
            </a:r>
          </a:p>
          <a:p>
            <a:pPr indent="-228600">
              <a:buFont typeface="Arial" panose="020B0604020202020204" pitchFamily="34" charset="0"/>
              <a:buChar char="•"/>
            </a:pPr>
            <a:r>
              <a:rPr lang="en-US"/>
              <a:t>About 5 million tonnes of plastics  are yearly consumed in the UK alone, with only about one on-quarter recycled and the rest landfilled </a:t>
            </a:r>
          </a:p>
        </p:txBody>
      </p:sp>
    </p:spTree>
    <p:extLst>
      <p:ext uri="{BB962C8B-B14F-4D97-AF65-F5344CB8AC3E}">
        <p14:creationId xmlns:p14="http://schemas.microsoft.com/office/powerpoint/2010/main" val="110208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CA56-1CDE-4E80-9A0A-E0B3AB3B3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E1C1A2-F7E7-4D67-B6E2-C07FC517C7CC}"/>
              </a:ext>
            </a:extLst>
          </p:cNvPr>
          <p:cNvSpPr>
            <a:spLocks noGrp="1"/>
          </p:cNvSpPr>
          <p:nvPr>
            <p:ph idx="1"/>
          </p:nvPr>
        </p:nvSpPr>
        <p:spPr/>
        <p:txBody>
          <a:bodyPr/>
          <a:lstStyle/>
          <a:p>
            <a:r>
              <a:rPr lang="en-US" sz="1800" dirty="0"/>
              <a:t>Reprocessing </a:t>
            </a:r>
            <a:r>
              <a:rPr lang="en-US" sz="1800" b="0" i="0" dirty="0">
                <a:solidFill>
                  <a:srgbClr val="000000"/>
                </a:solidFill>
                <a:effectLst/>
                <a:latin typeface="Europa"/>
              </a:rPr>
              <a:t>of recovered plastic scraps or wastes into usable products is called plastic recycling.</a:t>
            </a:r>
          </a:p>
          <a:p>
            <a:r>
              <a:rPr lang="en-US" sz="1800" b="0" i="0" dirty="0">
                <a:solidFill>
                  <a:srgbClr val="000000"/>
                </a:solidFill>
                <a:effectLst/>
                <a:latin typeface="Europa"/>
              </a:rPr>
              <a:t> Recycling of plastics is a major aspect of the worldwide efforts in minimizing the yearly 8 million </a:t>
            </a:r>
            <a:r>
              <a:rPr lang="en-US" sz="1800" b="0" i="0" dirty="0" err="1">
                <a:solidFill>
                  <a:srgbClr val="000000"/>
                </a:solidFill>
                <a:effectLst/>
                <a:latin typeface="Europa"/>
              </a:rPr>
              <a:t>tonnes</a:t>
            </a:r>
            <a:r>
              <a:rPr lang="en-US" sz="1800" b="0" i="0" dirty="0">
                <a:solidFill>
                  <a:srgbClr val="000000"/>
                </a:solidFill>
                <a:effectLst/>
                <a:latin typeface="Europa"/>
              </a:rPr>
              <a:t> of plastics in the waste stream entering the Earth's ocean</a:t>
            </a:r>
            <a:endParaRPr lang="en-US" sz="1800" dirty="0">
              <a:solidFill>
                <a:srgbClr val="000000"/>
              </a:solidFill>
              <a:latin typeface="Europa"/>
            </a:endParaRPr>
          </a:p>
          <a:p>
            <a:r>
              <a:rPr lang="en-US" sz="1800" dirty="0">
                <a:solidFill>
                  <a:srgbClr val="000000"/>
                </a:solidFill>
                <a:latin typeface="Europa"/>
              </a:rPr>
              <a:t>Advances in technologies and systems for the collection, sorting and reprocessing of recyclable plastics are creating new opportunity for recycling and combined actions of the public, industry and governments it may be possible to divert the majority of plastic waste from landfills to recycling over the next decades</a:t>
            </a:r>
            <a:endParaRPr lang="en-US" sz="1800" dirty="0"/>
          </a:p>
        </p:txBody>
      </p:sp>
      <p:pic>
        <p:nvPicPr>
          <p:cNvPr id="5" name="Picture 4">
            <a:extLst>
              <a:ext uri="{FF2B5EF4-FFF2-40B4-BE49-F238E27FC236}">
                <a16:creationId xmlns:a16="http://schemas.microsoft.com/office/drawing/2014/main" id="{C45F7D3A-580B-46E1-A99D-7875DEEDBF5A}"/>
              </a:ext>
            </a:extLst>
          </p:cNvPr>
          <p:cNvPicPr>
            <a:picLocks noChangeAspect="1"/>
          </p:cNvPicPr>
          <p:nvPr/>
        </p:nvPicPr>
        <p:blipFill>
          <a:blip r:embed="rId2"/>
          <a:stretch>
            <a:fillRect/>
          </a:stretch>
        </p:blipFill>
        <p:spPr>
          <a:xfrm>
            <a:off x="1854777" y="3629891"/>
            <a:ext cx="9201150" cy="2747818"/>
          </a:xfrm>
          <a:prstGeom prst="rect">
            <a:avLst/>
          </a:prstGeom>
        </p:spPr>
      </p:pic>
    </p:spTree>
    <p:extLst>
      <p:ext uri="{BB962C8B-B14F-4D97-AF65-F5344CB8AC3E}">
        <p14:creationId xmlns:p14="http://schemas.microsoft.com/office/powerpoint/2010/main" val="279532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EF54-208F-4678-9D3F-0AA0AE68BF5B}"/>
              </a:ext>
            </a:extLst>
          </p:cNvPr>
          <p:cNvSpPr>
            <a:spLocks noGrp="1"/>
          </p:cNvSpPr>
          <p:nvPr>
            <p:ph type="title"/>
          </p:nvPr>
        </p:nvSpPr>
        <p:spPr>
          <a:xfrm>
            <a:off x="838200" y="365126"/>
            <a:ext cx="10515600" cy="770946"/>
          </a:xfrm>
        </p:spPr>
        <p:txBody>
          <a:bodyPr/>
          <a:lstStyle/>
          <a:p>
            <a:endParaRPr lang="en-US" dirty="0"/>
          </a:p>
        </p:txBody>
      </p:sp>
      <p:sp>
        <p:nvSpPr>
          <p:cNvPr id="3" name="Content Placeholder 2">
            <a:extLst>
              <a:ext uri="{FF2B5EF4-FFF2-40B4-BE49-F238E27FC236}">
                <a16:creationId xmlns:a16="http://schemas.microsoft.com/office/drawing/2014/main" id="{E51EB00B-D764-4DD3-8FE7-3DA93DB95EB0}"/>
              </a:ext>
            </a:extLst>
          </p:cNvPr>
          <p:cNvSpPr>
            <a:spLocks noGrp="1"/>
          </p:cNvSpPr>
          <p:nvPr>
            <p:ph idx="1"/>
          </p:nvPr>
        </p:nvSpPr>
        <p:spPr>
          <a:xfrm>
            <a:off x="838200" y="1282123"/>
            <a:ext cx="10515600" cy="5965536"/>
          </a:xfrm>
        </p:spPr>
        <p:txBody>
          <a:bodyPr>
            <a:normAutofit/>
          </a:bodyPr>
          <a:lstStyle/>
          <a:p>
            <a:r>
              <a:rPr lang="en-US" sz="2000" dirty="0"/>
              <a:t>Current process (9%) of plastics are recycled</a:t>
            </a:r>
          </a:p>
          <a:p>
            <a:endParaRPr lang="en-US" dirty="0"/>
          </a:p>
          <a:p>
            <a:endParaRPr lang="en-US" dirty="0"/>
          </a:p>
          <a:p>
            <a:endParaRPr lang="en-US" dirty="0"/>
          </a:p>
          <a:p>
            <a:endParaRPr lang="en-US" dirty="0"/>
          </a:p>
          <a:p>
            <a:r>
              <a:rPr lang="en-US" sz="2000" dirty="0"/>
              <a:t>Suggested process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F027BB3D-F6D2-4B68-9FB8-3C5F989122FF}"/>
              </a:ext>
            </a:extLst>
          </p:cNvPr>
          <p:cNvPicPr>
            <a:picLocks noChangeAspect="1"/>
          </p:cNvPicPr>
          <p:nvPr/>
        </p:nvPicPr>
        <p:blipFill>
          <a:blip r:embed="rId2"/>
          <a:stretch>
            <a:fillRect/>
          </a:stretch>
        </p:blipFill>
        <p:spPr>
          <a:xfrm>
            <a:off x="1652587" y="2170544"/>
            <a:ext cx="8886825" cy="1616365"/>
          </a:xfrm>
          <a:prstGeom prst="rect">
            <a:avLst/>
          </a:prstGeom>
        </p:spPr>
      </p:pic>
      <p:pic>
        <p:nvPicPr>
          <p:cNvPr id="8" name="Picture 7">
            <a:extLst>
              <a:ext uri="{FF2B5EF4-FFF2-40B4-BE49-F238E27FC236}">
                <a16:creationId xmlns:a16="http://schemas.microsoft.com/office/drawing/2014/main" id="{2F55EA7B-3FFD-4698-89E0-16E54E126AB5}"/>
              </a:ext>
            </a:extLst>
          </p:cNvPr>
          <p:cNvPicPr>
            <a:picLocks noChangeAspect="1"/>
          </p:cNvPicPr>
          <p:nvPr/>
        </p:nvPicPr>
        <p:blipFill>
          <a:blip r:embed="rId3"/>
          <a:stretch>
            <a:fillRect/>
          </a:stretch>
        </p:blipFill>
        <p:spPr>
          <a:xfrm>
            <a:off x="2787073" y="3999345"/>
            <a:ext cx="5467350" cy="2858655"/>
          </a:xfrm>
          <a:prstGeom prst="rect">
            <a:avLst/>
          </a:prstGeom>
        </p:spPr>
      </p:pic>
    </p:spTree>
    <p:extLst>
      <p:ext uri="{BB962C8B-B14F-4D97-AF65-F5344CB8AC3E}">
        <p14:creationId xmlns:p14="http://schemas.microsoft.com/office/powerpoint/2010/main" val="284102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239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Europa</vt:lpstr>
      <vt:lpstr>Office Theme</vt:lpstr>
      <vt:lpstr>Since A whopping 91% of reculced billion of tons fo plastic have been made over th past decased which much of it is becoming trash and litter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whopping 91% of plastic isn’t reculced billion of tons fo plastic have been made over th past decased which much of it is becoming trash and litter</dc:title>
  <dc:creator>Yousefi, Manijeh</dc:creator>
  <cp:lastModifiedBy>Yousefi, Manijeh</cp:lastModifiedBy>
  <cp:revision>8</cp:revision>
  <dcterms:created xsi:type="dcterms:W3CDTF">2022-06-15T08:28:22Z</dcterms:created>
  <dcterms:modified xsi:type="dcterms:W3CDTF">2022-06-15T11:30:08Z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2022-06-15T08:28:22Z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e0ccbaf5-9dd3-4be2-8eaa-e291ea667b6d</vt:lpwstr>
  </property>
  <property fmtid="{D5CDD505-2E9C-101B-9397-08002B2CF9AE}" pid="8" name="MSIP_Label_a7295cc1-d279-42ac-ab4d-3b0f4fece050_ContentBits">
    <vt:lpwstr>0</vt:lpwstr>
  </property>
</Properties>
</file>