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62" r:id="rId5"/>
    <p:sldId id="274" r:id="rId6"/>
    <p:sldId id="267" r:id="rId7"/>
    <p:sldId id="276" r:id="rId8"/>
    <p:sldId id="275" r:id="rId9"/>
    <p:sldId id="283" r:id="rId10"/>
    <p:sldId id="280" r:id="rId11"/>
    <p:sldId id="264" r:id="rId12"/>
    <p:sldId id="281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732" autoAdjust="0"/>
  </p:normalViewPr>
  <p:slideViewPr>
    <p:cSldViewPr snapToGrid="0">
      <p:cViewPr varScale="1">
        <p:scale>
          <a:sx n="71" d="100"/>
          <a:sy n="71" d="100"/>
        </p:scale>
        <p:origin x="1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60B78-67C5-427E-B184-27D097AC09A5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F7DBA8C-2F58-4DA0-821F-16D3C3CC9CF2}">
      <dgm:prSet phldrT="[Texto]"/>
      <dgm:spPr/>
      <dgm:t>
        <a:bodyPr/>
        <a:lstStyle/>
        <a:p>
          <a:r>
            <a:rPr lang="es-AR" dirty="0"/>
            <a:t>1</a:t>
          </a:r>
          <a:endParaRPr lang="en-US" dirty="0"/>
        </a:p>
      </dgm:t>
    </dgm:pt>
    <dgm:pt modelId="{98AD8205-5104-42F0-9ADA-C3B1A4CFDB61}" type="parTrans" cxnId="{55AEF883-1A76-4704-86FB-588919C8EBD6}">
      <dgm:prSet/>
      <dgm:spPr/>
      <dgm:t>
        <a:bodyPr/>
        <a:lstStyle/>
        <a:p>
          <a:endParaRPr lang="en-US"/>
        </a:p>
      </dgm:t>
    </dgm:pt>
    <dgm:pt modelId="{9372721E-987F-4256-BF2F-F036D8CB68D1}" type="sibTrans" cxnId="{55AEF883-1A76-4704-86FB-588919C8EBD6}">
      <dgm:prSet/>
      <dgm:spPr/>
      <dgm:t>
        <a:bodyPr/>
        <a:lstStyle/>
        <a:p>
          <a:endParaRPr lang="en-US"/>
        </a:p>
      </dgm:t>
    </dgm:pt>
    <dgm:pt modelId="{0B28950B-4BC3-4BB3-8527-05A0F84D3D02}">
      <dgm:prSet phldrT="[Texto]"/>
      <dgm:spPr/>
      <dgm:t>
        <a:bodyPr/>
        <a:lstStyle/>
        <a:p>
          <a:r>
            <a:rPr lang="es-AR" dirty="0"/>
            <a:t>2</a:t>
          </a:r>
          <a:endParaRPr lang="en-US" dirty="0"/>
        </a:p>
      </dgm:t>
    </dgm:pt>
    <dgm:pt modelId="{14457890-3FE9-47A8-AA79-FE785F26DCC8}" type="parTrans" cxnId="{B782180E-593F-4E40-8D5E-E15F4AB33895}">
      <dgm:prSet/>
      <dgm:spPr/>
      <dgm:t>
        <a:bodyPr/>
        <a:lstStyle/>
        <a:p>
          <a:endParaRPr lang="en-US"/>
        </a:p>
      </dgm:t>
    </dgm:pt>
    <dgm:pt modelId="{D7E74FD9-8542-48BD-B7EB-BACC422F4592}" type="sibTrans" cxnId="{B782180E-593F-4E40-8D5E-E15F4AB33895}">
      <dgm:prSet/>
      <dgm:spPr/>
      <dgm:t>
        <a:bodyPr/>
        <a:lstStyle/>
        <a:p>
          <a:endParaRPr lang="en-US"/>
        </a:p>
      </dgm:t>
    </dgm:pt>
    <dgm:pt modelId="{968B3A10-6DAA-4AC6-9BA7-8BCA0D6A6384}">
      <dgm:prSet phldrT="[Texto]"/>
      <dgm:spPr/>
      <dgm:t>
        <a:bodyPr/>
        <a:lstStyle/>
        <a:p>
          <a:r>
            <a:rPr lang="es-AR" dirty="0"/>
            <a:t>3</a:t>
          </a:r>
          <a:endParaRPr lang="en-US" dirty="0"/>
        </a:p>
      </dgm:t>
    </dgm:pt>
    <dgm:pt modelId="{244B4E23-6CBB-4F03-8CA4-30476FDED330}" type="parTrans" cxnId="{59C47C33-9DBB-48CC-9095-B88913D9D431}">
      <dgm:prSet/>
      <dgm:spPr/>
      <dgm:t>
        <a:bodyPr/>
        <a:lstStyle/>
        <a:p>
          <a:endParaRPr lang="en-US"/>
        </a:p>
      </dgm:t>
    </dgm:pt>
    <dgm:pt modelId="{42D5835A-0689-41E3-8CD6-4EACAE7EF37C}" type="sibTrans" cxnId="{59C47C33-9DBB-48CC-9095-B88913D9D431}">
      <dgm:prSet/>
      <dgm:spPr/>
      <dgm:t>
        <a:bodyPr/>
        <a:lstStyle/>
        <a:p>
          <a:endParaRPr lang="en-US"/>
        </a:p>
      </dgm:t>
    </dgm:pt>
    <dgm:pt modelId="{E7E5CD1F-7CC5-40D7-947F-57608B842A6B}">
      <dgm:prSet phldrT="[Texto]"/>
      <dgm:spPr/>
      <dgm:t>
        <a:bodyPr/>
        <a:lstStyle/>
        <a:p>
          <a:r>
            <a:rPr lang="es-AR" dirty="0"/>
            <a:t>4</a:t>
          </a:r>
          <a:endParaRPr lang="en-US" dirty="0"/>
        </a:p>
      </dgm:t>
    </dgm:pt>
    <dgm:pt modelId="{7316F068-B866-41EE-B776-CA279D66DF3F}" type="parTrans" cxnId="{379101A0-2E08-4A3F-A6E0-402549C2D724}">
      <dgm:prSet/>
      <dgm:spPr/>
      <dgm:t>
        <a:bodyPr/>
        <a:lstStyle/>
        <a:p>
          <a:endParaRPr lang="en-US"/>
        </a:p>
      </dgm:t>
    </dgm:pt>
    <dgm:pt modelId="{82825CFB-E4ED-4181-9821-B1119289B809}" type="sibTrans" cxnId="{379101A0-2E08-4A3F-A6E0-402549C2D724}">
      <dgm:prSet/>
      <dgm:spPr/>
      <dgm:t>
        <a:bodyPr/>
        <a:lstStyle/>
        <a:p>
          <a:endParaRPr lang="en-US"/>
        </a:p>
      </dgm:t>
    </dgm:pt>
    <dgm:pt modelId="{E680E35F-2C62-4C9F-9E14-489D7A19058C}">
      <dgm:prSet phldrT="[Texto]"/>
      <dgm:spPr/>
      <dgm:t>
        <a:bodyPr/>
        <a:lstStyle/>
        <a:p>
          <a:r>
            <a:rPr lang="es-AR" dirty="0"/>
            <a:t>5</a:t>
          </a:r>
          <a:endParaRPr lang="en-US" dirty="0"/>
        </a:p>
      </dgm:t>
    </dgm:pt>
    <dgm:pt modelId="{AB9F4A54-9CE1-422F-85B1-CB8B2231B0B9}" type="parTrans" cxnId="{1F15E903-8115-4A1C-9515-B5CFF67E256E}">
      <dgm:prSet/>
      <dgm:spPr/>
      <dgm:t>
        <a:bodyPr/>
        <a:lstStyle/>
        <a:p>
          <a:endParaRPr lang="en-US"/>
        </a:p>
      </dgm:t>
    </dgm:pt>
    <dgm:pt modelId="{B6B842FC-D9D8-450A-A53E-B1B70A6896F4}" type="sibTrans" cxnId="{1F15E903-8115-4A1C-9515-B5CFF67E256E}">
      <dgm:prSet/>
      <dgm:spPr/>
      <dgm:t>
        <a:bodyPr/>
        <a:lstStyle/>
        <a:p>
          <a:endParaRPr lang="en-US"/>
        </a:p>
      </dgm:t>
    </dgm:pt>
    <dgm:pt modelId="{3CB4A459-1AE1-49EE-B112-5611943DAED7}" type="pres">
      <dgm:prSet presAssocID="{4CE60B78-67C5-427E-B184-27D097AC09A5}" presName="cycle" presStyleCnt="0">
        <dgm:presLayoutVars>
          <dgm:dir/>
          <dgm:resizeHandles val="exact"/>
        </dgm:presLayoutVars>
      </dgm:prSet>
      <dgm:spPr/>
    </dgm:pt>
    <dgm:pt modelId="{78056BA1-2289-4690-AF44-644C93D54076}" type="pres">
      <dgm:prSet presAssocID="{3F7DBA8C-2F58-4DA0-821F-16D3C3CC9CF2}" presName="node" presStyleLbl="node1" presStyleIdx="0" presStyleCnt="5" custRadScaleRad="101724" custRadScaleInc="0">
        <dgm:presLayoutVars>
          <dgm:bulletEnabled val="1"/>
        </dgm:presLayoutVars>
      </dgm:prSet>
      <dgm:spPr/>
    </dgm:pt>
    <dgm:pt modelId="{F4969E97-9E47-4015-A8C6-A2D3A1C3BA68}" type="pres">
      <dgm:prSet presAssocID="{9372721E-987F-4256-BF2F-F036D8CB68D1}" presName="sibTrans" presStyleLbl="sibTrans2D1" presStyleIdx="0" presStyleCnt="5"/>
      <dgm:spPr/>
    </dgm:pt>
    <dgm:pt modelId="{ACD53C58-4A8C-4E92-85A9-AA6FF05B4CEA}" type="pres">
      <dgm:prSet presAssocID="{9372721E-987F-4256-BF2F-F036D8CB68D1}" presName="connectorText" presStyleLbl="sibTrans2D1" presStyleIdx="0" presStyleCnt="5"/>
      <dgm:spPr/>
    </dgm:pt>
    <dgm:pt modelId="{C4999A8B-5B12-40B3-85E3-A14A86388E51}" type="pres">
      <dgm:prSet presAssocID="{0B28950B-4BC3-4BB3-8527-05A0F84D3D02}" presName="node" presStyleLbl="node1" presStyleIdx="1" presStyleCnt="5">
        <dgm:presLayoutVars>
          <dgm:bulletEnabled val="1"/>
        </dgm:presLayoutVars>
      </dgm:prSet>
      <dgm:spPr/>
    </dgm:pt>
    <dgm:pt modelId="{A7AE06E4-5B4A-46C0-AAE3-62F2CC3BA48A}" type="pres">
      <dgm:prSet presAssocID="{D7E74FD9-8542-48BD-B7EB-BACC422F4592}" presName="sibTrans" presStyleLbl="sibTrans2D1" presStyleIdx="1" presStyleCnt="5"/>
      <dgm:spPr/>
    </dgm:pt>
    <dgm:pt modelId="{319CF5C6-C4CC-4B71-AF5C-EDAACA062D98}" type="pres">
      <dgm:prSet presAssocID="{D7E74FD9-8542-48BD-B7EB-BACC422F4592}" presName="connectorText" presStyleLbl="sibTrans2D1" presStyleIdx="1" presStyleCnt="5"/>
      <dgm:spPr/>
    </dgm:pt>
    <dgm:pt modelId="{CCCEFF26-2B61-47A8-9C85-3F8811EECF90}" type="pres">
      <dgm:prSet presAssocID="{968B3A10-6DAA-4AC6-9BA7-8BCA0D6A6384}" presName="node" presStyleLbl="node1" presStyleIdx="2" presStyleCnt="5">
        <dgm:presLayoutVars>
          <dgm:bulletEnabled val="1"/>
        </dgm:presLayoutVars>
      </dgm:prSet>
      <dgm:spPr/>
    </dgm:pt>
    <dgm:pt modelId="{86FACAD1-20D4-4B27-986F-9AFB544615D9}" type="pres">
      <dgm:prSet presAssocID="{42D5835A-0689-41E3-8CD6-4EACAE7EF37C}" presName="sibTrans" presStyleLbl="sibTrans2D1" presStyleIdx="2" presStyleCnt="5"/>
      <dgm:spPr/>
    </dgm:pt>
    <dgm:pt modelId="{3AB7B8EA-3D14-45AD-96F3-C82FA3FDBE8E}" type="pres">
      <dgm:prSet presAssocID="{42D5835A-0689-41E3-8CD6-4EACAE7EF37C}" presName="connectorText" presStyleLbl="sibTrans2D1" presStyleIdx="2" presStyleCnt="5"/>
      <dgm:spPr/>
    </dgm:pt>
    <dgm:pt modelId="{BFC31589-60EC-4898-972E-07403668979B}" type="pres">
      <dgm:prSet presAssocID="{E7E5CD1F-7CC5-40D7-947F-57608B842A6B}" presName="node" presStyleLbl="node1" presStyleIdx="3" presStyleCnt="5">
        <dgm:presLayoutVars>
          <dgm:bulletEnabled val="1"/>
        </dgm:presLayoutVars>
      </dgm:prSet>
      <dgm:spPr/>
    </dgm:pt>
    <dgm:pt modelId="{A9282B09-6D47-48F9-B3E8-0CED1D416778}" type="pres">
      <dgm:prSet presAssocID="{82825CFB-E4ED-4181-9821-B1119289B809}" presName="sibTrans" presStyleLbl="sibTrans2D1" presStyleIdx="3" presStyleCnt="5"/>
      <dgm:spPr/>
    </dgm:pt>
    <dgm:pt modelId="{861D2A84-0562-45BE-8177-56360A1C8AD2}" type="pres">
      <dgm:prSet presAssocID="{82825CFB-E4ED-4181-9821-B1119289B809}" presName="connectorText" presStyleLbl="sibTrans2D1" presStyleIdx="3" presStyleCnt="5"/>
      <dgm:spPr/>
    </dgm:pt>
    <dgm:pt modelId="{FCE99519-F6AD-40D5-9C33-7CDAA965D497}" type="pres">
      <dgm:prSet presAssocID="{E680E35F-2C62-4C9F-9E14-489D7A19058C}" presName="node" presStyleLbl="node1" presStyleIdx="4" presStyleCnt="5">
        <dgm:presLayoutVars>
          <dgm:bulletEnabled val="1"/>
        </dgm:presLayoutVars>
      </dgm:prSet>
      <dgm:spPr/>
    </dgm:pt>
    <dgm:pt modelId="{2B4EC505-8464-408D-B9E3-C4F01CC08E3D}" type="pres">
      <dgm:prSet presAssocID="{B6B842FC-D9D8-450A-A53E-B1B70A6896F4}" presName="sibTrans" presStyleLbl="sibTrans2D1" presStyleIdx="4" presStyleCnt="5"/>
      <dgm:spPr/>
    </dgm:pt>
    <dgm:pt modelId="{0643653E-B1C6-4CE9-A2BB-F6EC95DBAA16}" type="pres">
      <dgm:prSet presAssocID="{B6B842FC-D9D8-450A-A53E-B1B70A6896F4}" presName="connectorText" presStyleLbl="sibTrans2D1" presStyleIdx="4" presStyleCnt="5"/>
      <dgm:spPr/>
    </dgm:pt>
  </dgm:ptLst>
  <dgm:cxnLst>
    <dgm:cxn modelId="{11AA3001-256B-4FE8-AF82-E222EE0196A2}" type="presOf" srcId="{D7E74FD9-8542-48BD-B7EB-BACC422F4592}" destId="{A7AE06E4-5B4A-46C0-AAE3-62F2CC3BA48A}" srcOrd="0" destOrd="0" presId="urn:microsoft.com/office/officeart/2005/8/layout/cycle2"/>
    <dgm:cxn modelId="{1F15E903-8115-4A1C-9515-B5CFF67E256E}" srcId="{4CE60B78-67C5-427E-B184-27D097AC09A5}" destId="{E680E35F-2C62-4C9F-9E14-489D7A19058C}" srcOrd="4" destOrd="0" parTransId="{AB9F4A54-9CE1-422F-85B1-CB8B2231B0B9}" sibTransId="{B6B842FC-D9D8-450A-A53E-B1B70A6896F4}"/>
    <dgm:cxn modelId="{8D1E4809-24A0-4133-BCAC-857B9B62DA7C}" type="presOf" srcId="{3F7DBA8C-2F58-4DA0-821F-16D3C3CC9CF2}" destId="{78056BA1-2289-4690-AF44-644C93D54076}" srcOrd="0" destOrd="0" presId="urn:microsoft.com/office/officeart/2005/8/layout/cycle2"/>
    <dgm:cxn modelId="{6B3AAD0C-163E-452E-98C6-0903F02A6BDD}" type="presOf" srcId="{E680E35F-2C62-4C9F-9E14-489D7A19058C}" destId="{FCE99519-F6AD-40D5-9C33-7CDAA965D497}" srcOrd="0" destOrd="0" presId="urn:microsoft.com/office/officeart/2005/8/layout/cycle2"/>
    <dgm:cxn modelId="{B782180E-593F-4E40-8D5E-E15F4AB33895}" srcId="{4CE60B78-67C5-427E-B184-27D097AC09A5}" destId="{0B28950B-4BC3-4BB3-8527-05A0F84D3D02}" srcOrd="1" destOrd="0" parTransId="{14457890-3FE9-47A8-AA79-FE785F26DCC8}" sibTransId="{D7E74FD9-8542-48BD-B7EB-BACC422F4592}"/>
    <dgm:cxn modelId="{07A4DE25-9148-4C7A-B310-C9FA737A595E}" type="presOf" srcId="{82825CFB-E4ED-4181-9821-B1119289B809}" destId="{A9282B09-6D47-48F9-B3E8-0CED1D416778}" srcOrd="0" destOrd="0" presId="urn:microsoft.com/office/officeart/2005/8/layout/cycle2"/>
    <dgm:cxn modelId="{BA8C632A-3AC8-4491-9541-ECECB254C352}" type="presOf" srcId="{42D5835A-0689-41E3-8CD6-4EACAE7EF37C}" destId="{86FACAD1-20D4-4B27-986F-9AFB544615D9}" srcOrd="0" destOrd="0" presId="urn:microsoft.com/office/officeart/2005/8/layout/cycle2"/>
    <dgm:cxn modelId="{59C47C33-9DBB-48CC-9095-B88913D9D431}" srcId="{4CE60B78-67C5-427E-B184-27D097AC09A5}" destId="{968B3A10-6DAA-4AC6-9BA7-8BCA0D6A6384}" srcOrd="2" destOrd="0" parTransId="{244B4E23-6CBB-4F03-8CA4-30476FDED330}" sibTransId="{42D5835A-0689-41E3-8CD6-4EACAE7EF37C}"/>
    <dgm:cxn modelId="{D8B6D451-EA5E-4551-BDE5-74EC6CDBC413}" type="presOf" srcId="{4CE60B78-67C5-427E-B184-27D097AC09A5}" destId="{3CB4A459-1AE1-49EE-B112-5611943DAED7}" srcOrd="0" destOrd="0" presId="urn:microsoft.com/office/officeart/2005/8/layout/cycle2"/>
    <dgm:cxn modelId="{CFFC737D-3CC4-4555-9E4E-44C33F9D2234}" type="presOf" srcId="{82825CFB-E4ED-4181-9821-B1119289B809}" destId="{861D2A84-0562-45BE-8177-56360A1C8AD2}" srcOrd="1" destOrd="0" presId="urn:microsoft.com/office/officeart/2005/8/layout/cycle2"/>
    <dgm:cxn modelId="{55AEF883-1A76-4704-86FB-588919C8EBD6}" srcId="{4CE60B78-67C5-427E-B184-27D097AC09A5}" destId="{3F7DBA8C-2F58-4DA0-821F-16D3C3CC9CF2}" srcOrd="0" destOrd="0" parTransId="{98AD8205-5104-42F0-9ADA-C3B1A4CFDB61}" sibTransId="{9372721E-987F-4256-BF2F-F036D8CB68D1}"/>
    <dgm:cxn modelId="{57D8EA8C-E759-4AB9-A938-A12C351A4F5E}" type="presOf" srcId="{968B3A10-6DAA-4AC6-9BA7-8BCA0D6A6384}" destId="{CCCEFF26-2B61-47A8-9C85-3F8811EECF90}" srcOrd="0" destOrd="0" presId="urn:microsoft.com/office/officeart/2005/8/layout/cycle2"/>
    <dgm:cxn modelId="{6FD94E9D-4249-4853-9593-A1871A643284}" type="presOf" srcId="{0B28950B-4BC3-4BB3-8527-05A0F84D3D02}" destId="{C4999A8B-5B12-40B3-85E3-A14A86388E51}" srcOrd="0" destOrd="0" presId="urn:microsoft.com/office/officeart/2005/8/layout/cycle2"/>
    <dgm:cxn modelId="{379101A0-2E08-4A3F-A6E0-402549C2D724}" srcId="{4CE60B78-67C5-427E-B184-27D097AC09A5}" destId="{E7E5CD1F-7CC5-40D7-947F-57608B842A6B}" srcOrd="3" destOrd="0" parTransId="{7316F068-B866-41EE-B776-CA279D66DF3F}" sibTransId="{82825CFB-E4ED-4181-9821-B1119289B809}"/>
    <dgm:cxn modelId="{3CB52CAB-AD44-4942-9DDE-60F1EC0FFCC2}" type="presOf" srcId="{B6B842FC-D9D8-450A-A53E-B1B70A6896F4}" destId="{0643653E-B1C6-4CE9-A2BB-F6EC95DBAA16}" srcOrd="1" destOrd="0" presId="urn:microsoft.com/office/officeart/2005/8/layout/cycle2"/>
    <dgm:cxn modelId="{8E5000AE-428F-4C07-92FE-59C90812E05C}" type="presOf" srcId="{D7E74FD9-8542-48BD-B7EB-BACC422F4592}" destId="{319CF5C6-C4CC-4B71-AF5C-EDAACA062D98}" srcOrd="1" destOrd="0" presId="urn:microsoft.com/office/officeart/2005/8/layout/cycle2"/>
    <dgm:cxn modelId="{25D8D9B4-A850-48D6-B9D6-9AA160EF439C}" type="presOf" srcId="{9372721E-987F-4256-BF2F-F036D8CB68D1}" destId="{ACD53C58-4A8C-4E92-85A9-AA6FF05B4CEA}" srcOrd="1" destOrd="0" presId="urn:microsoft.com/office/officeart/2005/8/layout/cycle2"/>
    <dgm:cxn modelId="{13A540B6-4FF1-47ED-875A-22FCEE0A52AE}" type="presOf" srcId="{B6B842FC-D9D8-450A-A53E-B1B70A6896F4}" destId="{2B4EC505-8464-408D-B9E3-C4F01CC08E3D}" srcOrd="0" destOrd="0" presId="urn:microsoft.com/office/officeart/2005/8/layout/cycle2"/>
    <dgm:cxn modelId="{4BC458CD-8741-41D6-B24D-2D00306293D8}" type="presOf" srcId="{9372721E-987F-4256-BF2F-F036D8CB68D1}" destId="{F4969E97-9E47-4015-A8C6-A2D3A1C3BA68}" srcOrd="0" destOrd="0" presId="urn:microsoft.com/office/officeart/2005/8/layout/cycle2"/>
    <dgm:cxn modelId="{842D72EF-DB89-4D21-A84A-C87D7A5B6C71}" type="presOf" srcId="{42D5835A-0689-41E3-8CD6-4EACAE7EF37C}" destId="{3AB7B8EA-3D14-45AD-96F3-C82FA3FDBE8E}" srcOrd="1" destOrd="0" presId="urn:microsoft.com/office/officeart/2005/8/layout/cycle2"/>
    <dgm:cxn modelId="{ADC301FF-6B84-42EE-9996-A26F502B6DB6}" type="presOf" srcId="{E7E5CD1F-7CC5-40D7-947F-57608B842A6B}" destId="{BFC31589-60EC-4898-972E-07403668979B}" srcOrd="0" destOrd="0" presId="urn:microsoft.com/office/officeart/2005/8/layout/cycle2"/>
    <dgm:cxn modelId="{835539D3-DABF-450D-A6D2-00FDCDFABCCD}" type="presParOf" srcId="{3CB4A459-1AE1-49EE-B112-5611943DAED7}" destId="{78056BA1-2289-4690-AF44-644C93D54076}" srcOrd="0" destOrd="0" presId="urn:microsoft.com/office/officeart/2005/8/layout/cycle2"/>
    <dgm:cxn modelId="{1D533F90-B12E-421E-89B9-B4CBF3EEE5CA}" type="presParOf" srcId="{3CB4A459-1AE1-49EE-B112-5611943DAED7}" destId="{F4969E97-9E47-4015-A8C6-A2D3A1C3BA68}" srcOrd="1" destOrd="0" presId="urn:microsoft.com/office/officeart/2005/8/layout/cycle2"/>
    <dgm:cxn modelId="{C7774C77-B792-4C2E-88E9-5E7910C8F25E}" type="presParOf" srcId="{F4969E97-9E47-4015-A8C6-A2D3A1C3BA68}" destId="{ACD53C58-4A8C-4E92-85A9-AA6FF05B4CEA}" srcOrd="0" destOrd="0" presId="urn:microsoft.com/office/officeart/2005/8/layout/cycle2"/>
    <dgm:cxn modelId="{59ABE547-5061-4FB6-B42B-CB04575E9B33}" type="presParOf" srcId="{3CB4A459-1AE1-49EE-B112-5611943DAED7}" destId="{C4999A8B-5B12-40B3-85E3-A14A86388E51}" srcOrd="2" destOrd="0" presId="urn:microsoft.com/office/officeart/2005/8/layout/cycle2"/>
    <dgm:cxn modelId="{20F75724-BF0B-424C-83A1-13165B104BC8}" type="presParOf" srcId="{3CB4A459-1AE1-49EE-B112-5611943DAED7}" destId="{A7AE06E4-5B4A-46C0-AAE3-62F2CC3BA48A}" srcOrd="3" destOrd="0" presId="urn:microsoft.com/office/officeart/2005/8/layout/cycle2"/>
    <dgm:cxn modelId="{FDB72A48-1B42-4831-985E-09E93057F767}" type="presParOf" srcId="{A7AE06E4-5B4A-46C0-AAE3-62F2CC3BA48A}" destId="{319CF5C6-C4CC-4B71-AF5C-EDAACA062D98}" srcOrd="0" destOrd="0" presId="urn:microsoft.com/office/officeart/2005/8/layout/cycle2"/>
    <dgm:cxn modelId="{9C036119-756F-4E68-AB54-04850D8010A3}" type="presParOf" srcId="{3CB4A459-1AE1-49EE-B112-5611943DAED7}" destId="{CCCEFF26-2B61-47A8-9C85-3F8811EECF90}" srcOrd="4" destOrd="0" presId="urn:microsoft.com/office/officeart/2005/8/layout/cycle2"/>
    <dgm:cxn modelId="{33A29CE8-EC08-4645-90F8-F3631BCCADDB}" type="presParOf" srcId="{3CB4A459-1AE1-49EE-B112-5611943DAED7}" destId="{86FACAD1-20D4-4B27-986F-9AFB544615D9}" srcOrd="5" destOrd="0" presId="urn:microsoft.com/office/officeart/2005/8/layout/cycle2"/>
    <dgm:cxn modelId="{73C9C2B2-AC64-41E3-BDBD-275F2BFC9B0C}" type="presParOf" srcId="{86FACAD1-20D4-4B27-986F-9AFB544615D9}" destId="{3AB7B8EA-3D14-45AD-96F3-C82FA3FDBE8E}" srcOrd="0" destOrd="0" presId="urn:microsoft.com/office/officeart/2005/8/layout/cycle2"/>
    <dgm:cxn modelId="{CD275E46-C282-44BB-812E-D57B4A4A1D01}" type="presParOf" srcId="{3CB4A459-1AE1-49EE-B112-5611943DAED7}" destId="{BFC31589-60EC-4898-972E-07403668979B}" srcOrd="6" destOrd="0" presId="urn:microsoft.com/office/officeart/2005/8/layout/cycle2"/>
    <dgm:cxn modelId="{F445CF26-276C-4F17-B534-A85BEE1DC07F}" type="presParOf" srcId="{3CB4A459-1AE1-49EE-B112-5611943DAED7}" destId="{A9282B09-6D47-48F9-B3E8-0CED1D416778}" srcOrd="7" destOrd="0" presId="urn:microsoft.com/office/officeart/2005/8/layout/cycle2"/>
    <dgm:cxn modelId="{B9494203-5E73-4D47-8BE8-C6C96AE2F635}" type="presParOf" srcId="{A9282B09-6D47-48F9-B3E8-0CED1D416778}" destId="{861D2A84-0562-45BE-8177-56360A1C8AD2}" srcOrd="0" destOrd="0" presId="urn:microsoft.com/office/officeart/2005/8/layout/cycle2"/>
    <dgm:cxn modelId="{5146553F-3C0E-4F4A-8B24-574EEC704E5E}" type="presParOf" srcId="{3CB4A459-1AE1-49EE-B112-5611943DAED7}" destId="{FCE99519-F6AD-40D5-9C33-7CDAA965D497}" srcOrd="8" destOrd="0" presId="urn:microsoft.com/office/officeart/2005/8/layout/cycle2"/>
    <dgm:cxn modelId="{43ECCB58-247C-4177-AB34-E424FAD77663}" type="presParOf" srcId="{3CB4A459-1AE1-49EE-B112-5611943DAED7}" destId="{2B4EC505-8464-408D-B9E3-C4F01CC08E3D}" srcOrd="9" destOrd="0" presId="urn:microsoft.com/office/officeart/2005/8/layout/cycle2"/>
    <dgm:cxn modelId="{37A01186-C763-4AD5-B9DC-388E7805C4AA}" type="presParOf" srcId="{2B4EC505-8464-408D-B9E3-C4F01CC08E3D}" destId="{0643653E-B1C6-4CE9-A2BB-F6EC95DBAA1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86389B-6C3B-440B-9D85-CC84A974EB38}" type="doc">
      <dgm:prSet loTypeId="urn:microsoft.com/office/officeart/2005/8/layout/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39F719C-0D25-49D8-8A16-D72364FA5068}">
      <dgm:prSet phldrT="[Texto]" custT="1"/>
      <dgm:spPr/>
      <dgm:t>
        <a:bodyPr/>
        <a:lstStyle/>
        <a:p>
          <a:r>
            <a:rPr lang="en-US" altLang="ja-JP" sz="2800" b="1" i="0" u="none" strike="noStrike" dirty="0">
              <a:solidFill>
                <a:schemeClr val="bg1"/>
              </a:solidFill>
              <a:effectLst/>
              <a:latin typeface="Fujitsu Sans" panose="020B0404060202020204" pitchFamily="34" charset="0"/>
              <a:ea typeface="游ゴシック" panose="020B0400000000000000" pitchFamily="50" charset="-128"/>
              <a:cs typeface="Aharoni" panose="02010803020104030203" pitchFamily="2" charset="-79"/>
            </a:rPr>
            <a:t>Sponsor (Fujitsu)</a:t>
          </a:r>
          <a:endParaRPr lang="en-US" sz="2800" b="1" dirty="0">
            <a:solidFill>
              <a:schemeClr val="bg1"/>
            </a:solidFill>
            <a:latin typeface="Fujitsu Sans" panose="020B0404060202020204" pitchFamily="34" charset="0"/>
            <a:cs typeface="Aharoni" panose="02010803020104030203" pitchFamily="2" charset="-79"/>
          </a:endParaRPr>
        </a:p>
      </dgm:t>
    </dgm:pt>
    <dgm:pt modelId="{29C89D92-8F5C-40E7-BE59-6768F9052424}" type="parTrans" cxnId="{3D5B3356-5377-4DF8-8484-E4F27285DAC0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FAACD5BF-46B4-4529-B45D-A9344F48D199}" type="sibTrans" cxnId="{3D5B3356-5377-4DF8-8484-E4F27285DAC0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8295656C-FA1A-4301-98F1-A207C3A4E646}">
      <dgm:prSet phldrT="[Texto]" custT="1"/>
      <dgm:spPr/>
      <dgm:t>
        <a:bodyPr/>
        <a:lstStyle/>
        <a:p>
          <a:pPr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n-US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Contribution to society (</a:t>
          </a:r>
          <a:r>
            <a:rPr kumimoji="1" lang="en-US" altLang="ja-JP" sz="2400" b="1" dirty="0">
              <a:solidFill>
                <a:srgbClr val="C00000"/>
              </a:solidFill>
              <a:latin typeface="Fujitsu Sans" panose="020B0404060202020204" pitchFamily="34" charset="0"/>
            </a:rPr>
            <a:t>CSR</a:t>
          </a:r>
          <a:r>
            <a:rPr kumimoji="1" lang="en-US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)</a:t>
          </a:r>
          <a:endParaRPr lang="en-US" sz="2400" dirty="0">
            <a:latin typeface="Fujitsu Sans" panose="020B0404060202020204" pitchFamily="34" charset="0"/>
          </a:endParaRPr>
        </a:p>
      </dgm:t>
    </dgm:pt>
    <dgm:pt modelId="{01D57B13-9181-436B-85E3-8A044A255917}" type="parTrans" cxnId="{81F13A41-31C6-4B26-87F5-8BEC0712F1D6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87CBB018-F7D5-402B-9B79-271D31370DC1}" type="sibTrans" cxnId="{81F13A41-31C6-4B26-87F5-8BEC0712F1D6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08D2EC06-E6CC-411A-8946-8DAD2268F0FB}">
      <dgm:prSet custT="1"/>
      <dgm:spPr/>
      <dgm:t>
        <a:bodyPr/>
        <a:lstStyle/>
        <a:p>
          <a:pPr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altLang="ja-JP" sz="2400" b="1" dirty="0">
              <a:solidFill>
                <a:srgbClr val="C00000"/>
              </a:solidFill>
              <a:latin typeface="Fujitsu Sans" panose="020B0404060202020204" pitchFamily="34" charset="0"/>
            </a:rPr>
            <a:t>Publicity</a:t>
          </a:r>
          <a:r>
            <a:rPr lang="en-US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 of Fujitsu technology</a:t>
          </a:r>
        </a:p>
      </dgm:t>
    </dgm:pt>
    <dgm:pt modelId="{4AB4C3BF-786D-4A5B-BDBF-4CDA4229FA5B}" type="parTrans" cxnId="{151F2A56-0152-4C94-AE57-9D5B95C9137B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0FCA8C96-C7C0-4649-A398-6CFAED6AF10F}" type="sibTrans" cxnId="{151F2A56-0152-4C94-AE57-9D5B95C9137B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D23ABA7E-BF68-4C94-A7C0-51217E021E18}">
      <dgm:prSet custT="1"/>
      <dgm:spPr/>
      <dgm:t>
        <a:bodyPr/>
        <a:lstStyle/>
        <a:p>
          <a:pPr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Employees’ Experience</a:t>
          </a:r>
        </a:p>
      </dgm:t>
    </dgm:pt>
    <dgm:pt modelId="{6B95574E-20E8-4744-8FAF-5BF715A14DF2}" type="parTrans" cxnId="{0992CF6C-65BF-45E2-8D27-2090C4C39FC9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6109B0E5-D9B3-4099-8F9E-9131AC0ED0B7}" type="sibTrans" cxnId="{0992CF6C-65BF-45E2-8D27-2090C4C39FC9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C89A1C10-1531-4465-B75A-590796852BA6}">
      <dgm:prSet custT="1"/>
      <dgm:spPr/>
      <dgm:t>
        <a:bodyPr/>
        <a:lstStyle/>
        <a:p>
          <a:pPr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altLang="ja-JP" sz="2400" b="1" dirty="0">
              <a:solidFill>
                <a:srgbClr val="C00000"/>
              </a:solidFill>
              <a:latin typeface="Fujitsu Sans" panose="020B0404060202020204" pitchFamily="34" charset="0"/>
            </a:rPr>
            <a:t>Profit </a:t>
          </a:r>
          <a:r>
            <a:rPr lang="en-US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from new solution</a:t>
          </a:r>
          <a:endParaRPr kumimoji="1" lang="ja-JP" altLang="en-US" sz="2400" dirty="0">
            <a:solidFill>
              <a:srgbClr val="000000"/>
            </a:solidFill>
            <a:latin typeface="Fujitsu Sans" panose="020B0404060202020204" pitchFamily="34" charset="0"/>
          </a:endParaRPr>
        </a:p>
      </dgm:t>
    </dgm:pt>
    <dgm:pt modelId="{E7BCE91C-B024-4A45-96D0-F02AA501F91F}" type="parTrans" cxnId="{330EF949-6F52-497A-BB22-E849FCE4F157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D7FCBAAF-2670-45B5-846E-F1007EC07BC0}" type="sibTrans" cxnId="{330EF949-6F52-497A-BB22-E849FCE4F157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17C2DC38-2F62-4DD8-B93B-1B21BB274AE8}">
      <dgm:prSet phldrT="[Texto]" custT="1"/>
      <dgm:spPr/>
      <dgm:t>
        <a:bodyPr/>
        <a:lstStyle/>
        <a:p>
          <a:r>
            <a:rPr lang="en-US" altLang="ja-JP" sz="2800" b="1" u="none" strike="noStrike" dirty="0">
              <a:solidFill>
                <a:schemeClr val="bg1"/>
              </a:solidFill>
              <a:effectLst/>
              <a:latin typeface="Fujitsu Sans" panose="020B0404060202020204" pitchFamily="34" charset="0"/>
              <a:cs typeface="Aharoni" panose="02010803020104030203" pitchFamily="2" charset="-79"/>
            </a:rPr>
            <a:t>Customers (NGOs)</a:t>
          </a:r>
          <a:endParaRPr kumimoji="1" lang="ja-JP" altLang="en-US" sz="2800" dirty="0">
            <a:solidFill>
              <a:srgbClr val="000000"/>
            </a:solidFill>
            <a:latin typeface="Fujitsu Sans" panose="020B0404060202020204" pitchFamily="34" charset="0"/>
          </a:endParaRPr>
        </a:p>
      </dgm:t>
    </dgm:pt>
    <dgm:pt modelId="{E116DDD6-5860-434A-9FC9-AF59060C1C19}" type="parTrans" cxnId="{4CB9C566-15D7-49DC-A67B-E096D343D0B0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BAF22EA3-9579-4DA3-AB06-D6734813D338}" type="sibTrans" cxnId="{4CB9C566-15D7-49DC-A67B-E096D343D0B0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9D016426-F092-4721-9B4D-8983E28790D0}">
      <dgm:prSet phldrT="[Texto]" custT="1"/>
      <dgm:spPr/>
      <dgm:t>
        <a:bodyPr/>
        <a:lstStyle/>
        <a:p>
          <a:pPr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n-US" altLang="ja-JP" sz="2400" b="1" dirty="0">
              <a:solidFill>
                <a:srgbClr val="C00000"/>
              </a:solidFill>
              <a:latin typeface="Fujitsu Sans" panose="020B0404060202020204" pitchFamily="34" charset="0"/>
            </a:rPr>
            <a:t>Reliability</a:t>
          </a:r>
          <a:r>
            <a:rPr kumimoji="1" lang="en-US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 and </a:t>
          </a:r>
          <a:r>
            <a:rPr kumimoji="1" lang="en-US" altLang="ja-JP" sz="2400" b="1" dirty="0">
              <a:solidFill>
                <a:srgbClr val="C00000"/>
              </a:solidFill>
              <a:latin typeface="Fujitsu Sans" panose="020B0404060202020204" pitchFamily="34" charset="0"/>
            </a:rPr>
            <a:t>Traceability</a:t>
          </a:r>
          <a:r>
            <a:rPr kumimoji="1" lang="en-US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 </a:t>
          </a:r>
          <a:r>
            <a:rPr lang="en-US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of</a:t>
          </a:r>
          <a:r>
            <a:rPr lang="ja-JP" altLang="en-US" sz="2400" dirty="0">
              <a:solidFill>
                <a:srgbClr val="000000"/>
              </a:solidFill>
              <a:latin typeface="Fujitsu Sans" panose="020B0404060202020204" pitchFamily="34" charset="0"/>
            </a:rPr>
            <a:t> </a:t>
          </a:r>
          <a:r>
            <a:rPr lang="en-US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donation</a:t>
          </a:r>
          <a:endParaRPr lang="en-US" sz="2400" dirty="0">
            <a:latin typeface="Fujitsu Sans" panose="020B0404060202020204" pitchFamily="34" charset="0"/>
          </a:endParaRPr>
        </a:p>
      </dgm:t>
    </dgm:pt>
    <dgm:pt modelId="{BCBC1795-ACB5-4260-8879-42D6CB1D29B5}" type="parTrans" cxnId="{AF525D2F-162B-4745-9384-A6E72B6518E7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6C5DC8CF-34CA-4944-B57A-39790D105801}" type="sibTrans" cxnId="{AF525D2F-162B-4745-9384-A6E72B6518E7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A561CC68-0B1B-47AC-B7C3-843ABB2C5A80}">
      <dgm:prSet custT="1"/>
      <dgm:spPr/>
      <dgm:t>
        <a:bodyPr/>
        <a:lstStyle/>
        <a:p>
          <a:pPr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n-US" altLang="ja-JP" sz="2400" b="1" dirty="0">
              <a:solidFill>
                <a:srgbClr val="C00000"/>
              </a:solidFill>
              <a:latin typeface="Fujitsu Sans" panose="020B0404060202020204" pitchFamily="34" charset="0"/>
            </a:rPr>
            <a:t>Optimization</a:t>
          </a:r>
          <a:r>
            <a:rPr kumimoji="1" lang="en-US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 of work</a:t>
          </a:r>
          <a:endParaRPr kumimoji="1" lang="ja-JP" altLang="en-US" sz="2400" dirty="0">
            <a:solidFill>
              <a:srgbClr val="000000"/>
            </a:solidFill>
            <a:latin typeface="Fujitsu Sans" panose="020B0404060202020204" pitchFamily="34" charset="0"/>
          </a:endParaRPr>
        </a:p>
      </dgm:t>
    </dgm:pt>
    <dgm:pt modelId="{1D55E0E5-677D-42D9-92D6-51BDCD98C3AD}" type="parTrans" cxnId="{55C27A95-9179-4FF4-9E65-61E5747DB529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BAED5281-CB4F-460C-A188-A4202A793747}" type="sibTrans" cxnId="{55C27A95-9179-4FF4-9E65-61E5747DB529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3D994E3F-804A-4BA8-A6AC-3146D837A3FB}">
      <dgm:prSet custT="1"/>
      <dgm:spPr/>
      <dgm:t>
        <a:bodyPr/>
        <a:lstStyle/>
        <a:p>
          <a:pPr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s-AR" altLang="ja-JP" sz="2400" dirty="0" err="1">
              <a:solidFill>
                <a:srgbClr val="000000"/>
              </a:solidFill>
              <a:latin typeface="Fujitsu Sans" panose="020B0404060202020204" pitchFamily="34" charset="0"/>
            </a:rPr>
            <a:t>Increase</a:t>
          </a:r>
          <a:r>
            <a:rPr kumimoji="1" lang="es-AR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 </a:t>
          </a:r>
          <a:r>
            <a:rPr kumimoji="1" lang="es-AR" altLang="ja-JP" sz="2400" dirty="0" err="1">
              <a:solidFill>
                <a:srgbClr val="000000"/>
              </a:solidFill>
              <a:latin typeface="Fujitsu Sans" panose="020B0404060202020204" pitchFamily="34" charset="0"/>
            </a:rPr>
            <a:t>Funders</a:t>
          </a:r>
          <a:r>
            <a:rPr kumimoji="1" lang="es-AR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 </a:t>
          </a:r>
          <a:r>
            <a:rPr kumimoji="1" lang="es-AR" altLang="ja-JP" sz="2400" b="1" dirty="0">
              <a:solidFill>
                <a:srgbClr val="C00000"/>
              </a:solidFill>
              <a:latin typeface="Fujitsu Sans" panose="020B0404060202020204" pitchFamily="34" charset="0"/>
            </a:rPr>
            <a:t>Trust</a:t>
          </a:r>
          <a:r>
            <a:rPr kumimoji="1" lang="es-AR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 </a:t>
          </a:r>
          <a:r>
            <a:rPr kumimoji="1" lang="es-AR" altLang="ja-JP" sz="2400" dirty="0" err="1">
              <a:solidFill>
                <a:srgbClr val="000000"/>
              </a:solidFill>
              <a:latin typeface="Fujitsu Sans" panose="020B0404060202020204" pitchFamily="34" charset="0"/>
            </a:rPr>
            <a:t>due</a:t>
          </a:r>
          <a:r>
            <a:rPr kumimoji="1" lang="es-AR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 </a:t>
          </a:r>
          <a:r>
            <a:rPr kumimoji="1" lang="es-AR" altLang="ja-JP" sz="2400" dirty="0" err="1">
              <a:solidFill>
                <a:srgbClr val="000000"/>
              </a:solidFill>
              <a:latin typeface="Fujitsu Sans" panose="020B0404060202020204" pitchFamily="34" charset="0"/>
            </a:rPr>
            <a:t>to</a:t>
          </a:r>
          <a:r>
            <a:rPr kumimoji="1" lang="es-AR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 </a:t>
          </a:r>
          <a:r>
            <a:rPr kumimoji="1" lang="es-AR" altLang="ja-JP" sz="2400" b="1" dirty="0" err="1">
              <a:solidFill>
                <a:srgbClr val="C00000"/>
              </a:solidFill>
              <a:latin typeface="Fujitsu Sans" panose="020B0404060202020204" pitchFamily="34" charset="0"/>
            </a:rPr>
            <a:t>transparency</a:t>
          </a:r>
          <a:endParaRPr kumimoji="1" lang="ja-JP" altLang="en-US" sz="2400" b="1" dirty="0">
            <a:solidFill>
              <a:srgbClr val="C00000"/>
            </a:solidFill>
            <a:latin typeface="Fujitsu Sans" panose="020B0404060202020204" pitchFamily="34" charset="0"/>
          </a:endParaRPr>
        </a:p>
      </dgm:t>
    </dgm:pt>
    <dgm:pt modelId="{53CAA8A3-8236-4D89-A6EC-A82FB1FA69A4}" type="parTrans" cxnId="{4D1A5961-2E43-483F-8621-0C6D0FCB6FFF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7D71F32E-4881-4692-A9C1-05438526685D}" type="sibTrans" cxnId="{4D1A5961-2E43-483F-8621-0C6D0FCB6FFF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D866D5C1-7089-414D-99FA-930C40F8AD6A}">
      <dgm:prSet phldrT="[Texto]" custT="1"/>
      <dgm:spPr/>
      <dgm:t>
        <a:bodyPr/>
        <a:lstStyle/>
        <a:p>
          <a:r>
            <a:rPr lang="es-AR" sz="2800" b="1" dirty="0" err="1">
              <a:solidFill>
                <a:schemeClr val="bg1"/>
              </a:solidFill>
              <a:latin typeface="Fujitsu Sans" panose="020B0404060202020204" pitchFamily="34" charset="0"/>
              <a:cs typeface="Aharoni" panose="02010803020104030203" pitchFamily="2" charset="-79"/>
            </a:rPr>
            <a:t>Community</a:t>
          </a:r>
          <a:r>
            <a:rPr lang="es-AR" sz="2800" b="1" dirty="0">
              <a:solidFill>
                <a:schemeClr val="bg1"/>
              </a:solidFill>
              <a:latin typeface="Fujitsu Sans" panose="020B0404060202020204" pitchFamily="34" charset="0"/>
              <a:cs typeface="Aharoni" panose="02010803020104030203" pitchFamily="2" charset="-79"/>
            </a:rPr>
            <a:t> &amp; </a:t>
          </a:r>
          <a:r>
            <a:rPr lang="es-AR" sz="2800" b="1" dirty="0" err="1">
              <a:solidFill>
                <a:schemeClr val="bg1"/>
              </a:solidFill>
              <a:latin typeface="Fujitsu Sans" panose="020B0404060202020204" pitchFamily="34" charset="0"/>
              <a:cs typeface="Aharoni" panose="02010803020104030203" pitchFamily="2" charset="-79"/>
            </a:rPr>
            <a:t>Governments</a:t>
          </a:r>
          <a:endParaRPr lang="en-US" sz="2800" b="1" dirty="0">
            <a:solidFill>
              <a:schemeClr val="bg1"/>
            </a:solidFill>
            <a:latin typeface="Fujitsu Sans" panose="020B0404060202020204" pitchFamily="34" charset="0"/>
            <a:cs typeface="Aharoni" panose="02010803020104030203" pitchFamily="2" charset="-79"/>
          </a:endParaRPr>
        </a:p>
      </dgm:t>
    </dgm:pt>
    <dgm:pt modelId="{BC94E6D4-AD18-4240-AB27-979E951E78D3}" type="parTrans" cxnId="{B3C6E48F-63C8-42B0-A157-BF8B3EDE20BF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378E2B72-8DCB-41BE-B452-30103B50A777}" type="sibTrans" cxnId="{B3C6E48F-63C8-42B0-A157-BF8B3EDE20BF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FB1CC43D-FF4E-4AFC-9E6B-D6E6BA764FED}">
      <dgm:prSet phldrT="[Texto]" custT="1"/>
      <dgm:spPr/>
      <dgm:t>
        <a:bodyPr/>
        <a:lstStyle/>
        <a:p>
          <a:pPr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n-US" altLang="ja-JP" sz="2400" b="1" dirty="0">
              <a:solidFill>
                <a:srgbClr val="C00000"/>
              </a:solidFill>
              <a:latin typeface="Fujitsu Sans" panose="020B0404060202020204" pitchFamily="34" charset="0"/>
            </a:rPr>
            <a:t>Decrease</a:t>
          </a:r>
          <a:r>
            <a:rPr lang="en-US" altLang="ja-JP" sz="2400" b="1" dirty="0">
              <a:solidFill>
                <a:srgbClr val="C00000"/>
              </a:solidFill>
              <a:latin typeface="Fujitsu Sans" panose="020B0404060202020204" pitchFamily="34" charset="0"/>
            </a:rPr>
            <a:t> the number </a:t>
          </a:r>
          <a:r>
            <a:rPr lang="en-US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of children who cannot go to school</a:t>
          </a:r>
          <a:endParaRPr lang="en-US" sz="2400" dirty="0">
            <a:latin typeface="Fujitsu Sans" panose="020B0404060202020204" pitchFamily="34" charset="0"/>
          </a:endParaRPr>
        </a:p>
      </dgm:t>
    </dgm:pt>
    <dgm:pt modelId="{5D274D67-FCCC-4036-BAD6-462E38FAFAD3}" type="parTrans" cxnId="{0F7EA87A-4383-4E6C-A15D-36C0F5D99CD7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121E162E-1BC4-41D8-B500-3B5F1BB95952}" type="sibTrans" cxnId="{0F7EA87A-4383-4E6C-A15D-36C0F5D99CD7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A4590357-0C98-474C-BBD2-9CABB56CB62E}">
      <dgm:prSet custT="1"/>
      <dgm:spPr/>
      <dgm:t>
        <a:bodyPr/>
        <a:lstStyle/>
        <a:p>
          <a:pPr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n-US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Contribute to </a:t>
          </a:r>
          <a:r>
            <a:rPr kumimoji="1" lang="en-US" altLang="ja-JP" sz="2400" b="1" dirty="0">
              <a:solidFill>
                <a:srgbClr val="C00000"/>
              </a:solidFill>
              <a:latin typeface="Fujitsu Sans" panose="020B0404060202020204" pitchFamily="34" charset="0"/>
            </a:rPr>
            <a:t>SDGs </a:t>
          </a:r>
          <a:r>
            <a:rPr lang="en-US" altLang="ja-JP" sz="2400" b="1" dirty="0">
              <a:solidFill>
                <a:srgbClr val="C00000"/>
              </a:solidFill>
              <a:latin typeface="Fujitsu Sans" panose="020B0404060202020204" pitchFamily="34" charset="0"/>
            </a:rPr>
            <a:t>target 4</a:t>
          </a:r>
          <a:endParaRPr kumimoji="1" lang="ja-JP" altLang="en-US" sz="2400" b="1" dirty="0">
            <a:solidFill>
              <a:srgbClr val="C00000"/>
            </a:solidFill>
            <a:latin typeface="Fujitsu Sans" panose="020B0404060202020204" pitchFamily="34" charset="0"/>
          </a:endParaRPr>
        </a:p>
      </dgm:t>
    </dgm:pt>
    <dgm:pt modelId="{4D7D6776-DE9C-417B-A961-23DAC32219DD}" type="parTrans" cxnId="{8CB0B3D5-EA82-4824-8896-61792DA81288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D26B7970-0BD1-4E60-A1C8-2B0CBD9A6D2D}" type="sibTrans" cxnId="{8CB0B3D5-EA82-4824-8896-61792DA81288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BFEF047B-3395-4F29-8EEE-15B28C975370}">
      <dgm:prSet custT="1"/>
      <dgm:spPr/>
      <dgm:t>
        <a:bodyPr/>
        <a:lstStyle/>
        <a:p>
          <a:pPr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s-AR" altLang="ja-JP" sz="2400" b="1" dirty="0" err="1">
              <a:solidFill>
                <a:srgbClr val="C00000"/>
              </a:solidFill>
              <a:latin typeface="Fujitsu Sans" panose="020B0404060202020204" pitchFamily="34" charset="0"/>
            </a:rPr>
            <a:t>Cost</a:t>
          </a:r>
          <a:r>
            <a:rPr kumimoji="1" lang="es-AR" altLang="ja-JP" sz="2400" b="1" dirty="0">
              <a:solidFill>
                <a:srgbClr val="C00000"/>
              </a:solidFill>
              <a:latin typeface="Fujitsu Sans" panose="020B0404060202020204" pitchFamily="34" charset="0"/>
            </a:rPr>
            <a:t> </a:t>
          </a:r>
          <a:r>
            <a:rPr kumimoji="1" lang="es-AR" altLang="ja-JP" sz="2400" b="1" dirty="0" err="1">
              <a:solidFill>
                <a:srgbClr val="C00000"/>
              </a:solidFill>
              <a:latin typeface="Fujitsu Sans" panose="020B0404060202020204" pitchFamily="34" charset="0"/>
            </a:rPr>
            <a:t>reduction</a:t>
          </a:r>
          <a:endParaRPr kumimoji="1" lang="ja-JP" altLang="en-US" sz="2400" b="1" dirty="0">
            <a:solidFill>
              <a:srgbClr val="C00000"/>
            </a:solidFill>
            <a:latin typeface="Fujitsu Sans" panose="020B0404060202020204" pitchFamily="34" charset="0"/>
          </a:endParaRPr>
        </a:p>
      </dgm:t>
    </dgm:pt>
    <dgm:pt modelId="{9F4BA8F2-EA68-40C6-BBEA-F31FDF5EBEBF}" type="parTrans" cxnId="{7B940E7A-50BE-4FD2-988C-404C345BEDAB}">
      <dgm:prSet/>
      <dgm:spPr/>
      <dgm:t>
        <a:bodyPr/>
        <a:lstStyle/>
        <a:p>
          <a:endParaRPr lang="en-US"/>
        </a:p>
      </dgm:t>
    </dgm:pt>
    <dgm:pt modelId="{AF924789-9986-46D4-8D7D-9EB6EE6F5694}" type="sibTrans" cxnId="{7B940E7A-50BE-4FD2-988C-404C345BEDAB}">
      <dgm:prSet/>
      <dgm:spPr/>
      <dgm:t>
        <a:bodyPr/>
        <a:lstStyle/>
        <a:p>
          <a:endParaRPr lang="en-US"/>
        </a:p>
      </dgm:t>
    </dgm:pt>
    <dgm:pt modelId="{E8BDA84B-EAE1-4894-9C3D-EB7A20FD3408}">
      <dgm:prSet custT="1"/>
      <dgm:spPr/>
      <dgm:t>
        <a:bodyPr/>
        <a:lstStyle/>
        <a:p>
          <a:pPr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s-AR" altLang="ja-JP" sz="2400" b="1" dirty="0" err="1">
              <a:solidFill>
                <a:srgbClr val="C00000"/>
              </a:solidFill>
              <a:latin typeface="Fujitsu Sans" panose="020B0404060202020204" pitchFamily="34" charset="0"/>
            </a:rPr>
            <a:t>Connect</a:t>
          </a:r>
          <a:r>
            <a:rPr kumimoji="1" lang="es-AR" altLang="ja-JP" sz="2400" b="0" dirty="0">
              <a:solidFill>
                <a:srgbClr val="C00000"/>
              </a:solidFill>
              <a:latin typeface="Fujitsu Sans" panose="020B0404060202020204" pitchFamily="34" charset="0"/>
            </a:rPr>
            <a:t> </a:t>
          </a:r>
          <a:r>
            <a:rPr kumimoji="1" lang="es-AR" altLang="ja-JP" sz="2400" b="0" dirty="0" err="1">
              <a:solidFill>
                <a:schemeClr val="tx1">
                  <a:lumMod val="95000"/>
                  <a:lumOff val="5000"/>
                </a:schemeClr>
              </a:solidFill>
              <a:latin typeface="Fujitsu Sans" panose="020B0404060202020204" pitchFamily="34" charset="0"/>
            </a:rPr>
            <a:t>Supporters</a:t>
          </a:r>
          <a:r>
            <a:rPr kumimoji="1" lang="es-AR" altLang="ja-JP" sz="2400" b="0" dirty="0">
              <a:solidFill>
                <a:schemeClr val="tx1">
                  <a:lumMod val="95000"/>
                  <a:lumOff val="5000"/>
                </a:schemeClr>
              </a:solidFill>
              <a:latin typeface="Fujitsu Sans" panose="020B0404060202020204" pitchFamily="34" charset="0"/>
            </a:rPr>
            <a:t> and Receivers</a:t>
          </a:r>
          <a:endParaRPr kumimoji="1" lang="ja-JP" altLang="en-US" sz="2400" b="1" dirty="0">
            <a:solidFill>
              <a:srgbClr val="C00000"/>
            </a:solidFill>
            <a:latin typeface="Fujitsu Sans" panose="020B0404060202020204" pitchFamily="34" charset="0"/>
          </a:endParaRPr>
        </a:p>
      </dgm:t>
    </dgm:pt>
    <dgm:pt modelId="{199A347B-9BB6-4E16-9F0C-408A5DFB249A}" type="parTrans" cxnId="{93EC00E7-9759-43BD-BBA5-E2722BF74378}">
      <dgm:prSet/>
      <dgm:spPr/>
      <dgm:t>
        <a:bodyPr/>
        <a:lstStyle/>
        <a:p>
          <a:endParaRPr lang="en-US"/>
        </a:p>
      </dgm:t>
    </dgm:pt>
    <dgm:pt modelId="{A1491215-80D6-4ED3-BBB9-40BA857EFA35}" type="sibTrans" cxnId="{93EC00E7-9759-43BD-BBA5-E2722BF74378}">
      <dgm:prSet/>
      <dgm:spPr/>
      <dgm:t>
        <a:bodyPr/>
        <a:lstStyle/>
        <a:p>
          <a:endParaRPr lang="en-US"/>
        </a:p>
      </dgm:t>
    </dgm:pt>
    <dgm:pt modelId="{27C24F2C-628D-40AC-96C1-2C314687B6A7}" type="pres">
      <dgm:prSet presAssocID="{1A86389B-6C3B-440B-9D85-CC84A974EB38}" presName="linearFlow" presStyleCnt="0">
        <dgm:presLayoutVars>
          <dgm:dir/>
          <dgm:animLvl val="lvl"/>
          <dgm:resizeHandles val="exact"/>
        </dgm:presLayoutVars>
      </dgm:prSet>
      <dgm:spPr/>
    </dgm:pt>
    <dgm:pt modelId="{CF7563AB-7E97-40A5-959C-D0D21CD6C266}" type="pres">
      <dgm:prSet presAssocID="{D866D5C1-7089-414D-99FA-930C40F8AD6A}" presName="composite" presStyleCnt="0"/>
      <dgm:spPr/>
    </dgm:pt>
    <dgm:pt modelId="{C0B64D7D-695B-483D-B6E2-B574427AB802}" type="pres">
      <dgm:prSet presAssocID="{D866D5C1-7089-414D-99FA-930C40F8AD6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179332E-79CC-4A94-8A26-0C327F1A1B99}" type="pres">
      <dgm:prSet presAssocID="{D866D5C1-7089-414D-99FA-930C40F8AD6A}" presName="parSh" presStyleLbl="node1" presStyleIdx="0" presStyleCnt="3"/>
      <dgm:spPr/>
    </dgm:pt>
    <dgm:pt modelId="{73A5F8BA-F752-4966-9A6A-A0F9F7371367}" type="pres">
      <dgm:prSet presAssocID="{D866D5C1-7089-414D-99FA-930C40F8AD6A}" presName="desTx" presStyleLbl="fgAcc1" presStyleIdx="0" presStyleCnt="3">
        <dgm:presLayoutVars>
          <dgm:bulletEnabled val="1"/>
        </dgm:presLayoutVars>
      </dgm:prSet>
      <dgm:spPr/>
    </dgm:pt>
    <dgm:pt modelId="{387B8E81-BE6F-4F29-80AD-4AB11F3B9AC3}" type="pres">
      <dgm:prSet presAssocID="{378E2B72-8DCB-41BE-B452-30103B50A777}" presName="sibTrans" presStyleLbl="sibTrans2D1" presStyleIdx="0" presStyleCnt="2"/>
      <dgm:spPr/>
    </dgm:pt>
    <dgm:pt modelId="{CBCF01AD-55F5-4835-9150-BC9A4A43024C}" type="pres">
      <dgm:prSet presAssocID="{378E2B72-8DCB-41BE-B452-30103B50A777}" presName="connTx" presStyleLbl="sibTrans2D1" presStyleIdx="0" presStyleCnt="2"/>
      <dgm:spPr/>
    </dgm:pt>
    <dgm:pt modelId="{E2319B31-7010-45CB-B9A3-896C5D594188}" type="pres">
      <dgm:prSet presAssocID="{B39F719C-0D25-49D8-8A16-D72364FA5068}" presName="composite" presStyleCnt="0"/>
      <dgm:spPr/>
    </dgm:pt>
    <dgm:pt modelId="{36E50B60-DEF9-4522-8488-05F31C474633}" type="pres">
      <dgm:prSet presAssocID="{B39F719C-0D25-49D8-8A16-D72364FA506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53B6D28-8E25-4F86-82A3-0551FCD5005E}" type="pres">
      <dgm:prSet presAssocID="{B39F719C-0D25-49D8-8A16-D72364FA5068}" presName="parSh" presStyleLbl="node1" presStyleIdx="1" presStyleCnt="3"/>
      <dgm:spPr/>
    </dgm:pt>
    <dgm:pt modelId="{00A259B1-5C53-47B3-A1A9-03B37F178883}" type="pres">
      <dgm:prSet presAssocID="{B39F719C-0D25-49D8-8A16-D72364FA5068}" presName="desTx" presStyleLbl="fgAcc1" presStyleIdx="1" presStyleCnt="3">
        <dgm:presLayoutVars>
          <dgm:bulletEnabled val="1"/>
        </dgm:presLayoutVars>
      </dgm:prSet>
      <dgm:spPr/>
    </dgm:pt>
    <dgm:pt modelId="{DAE04381-4C3C-4A9B-AFCA-CFD4813515F3}" type="pres">
      <dgm:prSet presAssocID="{FAACD5BF-46B4-4529-B45D-A9344F48D199}" presName="sibTrans" presStyleLbl="sibTrans2D1" presStyleIdx="1" presStyleCnt="2"/>
      <dgm:spPr/>
    </dgm:pt>
    <dgm:pt modelId="{8905D6A5-C821-4B66-AC82-2CBD06C791E7}" type="pres">
      <dgm:prSet presAssocID="{FAACD5BF-46B4-4529-B45D-A9344F48D199}" presName="connTx" presStyleLbl="sibTrans2D1" presStyleIdx="1" presStyleCnt="2"/>
      <dgm:spPr/>
    </dgm:pt>
    <dgm:pt modelId="{746FC4FB-B43F-4703-9626-0D777F7EF2F8}" type="pres">
      <dgm:prSet presAssocID="{17C2DC38-2F62-4DD8-B93B-1B21BB274AE8}" presName="composite" presStyleCnt="0"/>
      <dgm:spPr/>
    </dgm:pt>
    <dgm:pt modelId="{2642566B-B976-4365-B763-A0AC4D5A51D1}" type="pres">
      <dgm:prSet presAssocID="{17C2DC38-2F62-4DD8-B93B-1B21BB274AE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E55091C-7713-4FA6-9058-8790B570E5AE}" type="pres">
      <dgm:prSet presAssocID="{17C2DC38-2F62-4DD8-B93B-1B21BB274AE8}" presName="parSh" presStyleLbl="node1" presStyleIdx="2" presStyleCnt="3"/>
      <dgm:spPr/>
    </dgm:pt>
    <dgm:pt modelId="{ABAF3483-2629-4431-A0CB-06FEDC991C14}" type="pres">
      <dgm:prSet presAssocID="{17C2DC38-2F62-4DD8-B93B-1B21BB274AE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30D1A123-6055-4F41-92FC-7EA1FE74D92A}" type="presOf" srcId="{B39F719C-0D25-49D8-8A16-D72364FA5068}" destId="{36E50B60-DEF9-4522-8488-05F31C474633}" srcOrd="0" destOrd="0" presId="urn:microsoft.com/office/officeart/2005/8/layout/process3"/>
    <dgm:cxn modelId="{D932BF24-FA0B-4836-B2FF-32DF3FA69A5D}" type="presOf" srcId="{8295656C-FA1A-4301-98F1-A207C3A4E646}" destId="{00A259B1-5C53-47B3-A1A9-03B37F178883}" srcOrd="0" destOrd="0" presId="urn:microsoft.com/office/officeart/2005/8/layout/process3"/>
    <dgm:cxn modelId="{AF525D2F-162B-4745-9384-A6E72B6518E7}" srcId="{17C2DC38-2F62-4DD8-B93B-1B21BB274AE8}" destId="{9D016426-F092-4721-9B4D-8983E28790D0}" srcOrd="0" destOrd="0" parTransId="{BCBC1795-ACB5-4260-8879-42D6CB1D29B5}" sibTransId="{6C5DC8CF-34CA-4944-B57A-39790D105801}"/>
    <dgm:cxn modelId="{9E1BE735-C88E-4783-9DD7-B89E63E2CFD8}" type="presOf" srcId="{E8BDA84B-EAE1-4894-9C3D-EB7A20FD3408}" destId="{73A5F8BA-F752-4966-9A6A-A0F9F7371367}" srcOrd="0" destOrd="2" presId="urn:microsoft.com/office/officeart/2005/8/layout/process3"/>
    <dgm:cxn modelId="{D3B2F53B-59D7-4E23-AEA2-407278D352BF}" type="presOf" srcId="{FB1CC43D-FF4E-4AFC-9E6B-D6E6BA764FED}" destId="{73A5F8BA-F752-4966-9A6A-A0F9F7371367}" srcOrd="0" destOrd="0" presId="urn:microsoft.com/office/officeart/2005/8/layout/process3"/>
    <dgm:cxn modelId="{7FF7D73C-36C9-421A-9ACF-2CD8A9CF21B9}" type="presOf" srcId="{D23ABA7E-BF68-4C94-A7C0-51217E021E18}" destId="{00A259B1-5C53-47B3-A1A9-03B37F178883}" srcOrd="0" destOrd="2" presId="urn:microsoft.com/office/officeart/2005/8/layout/process3"/>
    <dgm:cxn modelId="{5617D93E-F0AA-477A-ADD3-FFA9487AB88D}" type="presOf" srcId="{D866D5C1-7089-414D-99FA-930C40F8AD6A}" destId="{8179332E-79CC-4A94-8A26-0C327F1A1B99}" srcOrd="1" destOrd="0" presId="urn:microsoft.com/office/officeart/2005/8/layout/process3"/>
    <dgm:cxn modelId="{81F13A41-31C6-4B26-87F5-8BEC0712F1D6}" srcId="{B39F719C-0D25-49D8-8A16-D72364FA5068}" destId="{8295656C-FA1A-4301-98F1-A207C3A4E646}" srcOrd="0" destOrd="0" parTransId="{01D57B13-9181-436B-85E3-8A044A255917}" sibTransId="{87CBB018-F7D5-402B-9B79-271D31370DC1}"/>
    <dgm:cxn modelId="{4D1A5961-2E43-483F-8621-0C6D0FCB6FFF}" srcId="{17C2DC38-2F62-4DD8-B93B-1B21BB274AE8}" destId="{3D994E3F-804A-4BA8-A6AC-3146D837A3FB}" srcOrd="3" destOrd="0" parTransId="{53CAA8A3-8236-4D89-A6EC-A82FB1FA69A4}" sibTransId="{7D71F32E-4881-4692-A9C1-05438526685D}"/>
    <dgm:cxn modelId="{B65C8E45-8FE3-4B7A-ADA1-BCBD795255A5}" type="presOf" srcId="{378E2B72-8DCB-41BE-B452-30103B50A777}" destId="{CBCF01AD-55F5-4835-9150-BC9A4A43024C}" srcOrd="1" destOrd="0" presId="urn:microsoft.com/office/officeart/2005/8/layout/process3"/>
    <dgm:cxn modelId="{4CB9C566-15D7-49DC-A67B-E096D343D0B0}" srcId="{1A86389B-6C3B-440B-9D85-CC84A974EB38}" destId="{17C2DC38-2F62-4DD8-B93B-1B21BB274AE8}" srcOrd="2" destOrd="0" parTransId="{E116DDD6-5860-434A-9FC9-AF59060C1C19}" sibTransId="{BAF22EA3-9579-4DA3-AB06-D6734813D338}"/>
    <dgm:cxn modelId="{330EF949-6F52-497A-BB22-E849FCE4F157}" srcId="{B39F719C-0D25-49D8-8A16-D72364FA5068}" destId="{C89A1C10-1531-4465-B75A-590796852BA6}" srcOrd="3" destOrd="0" parTransId="{E7BCE91C-B024-4A45-96D0-F02AA501F91F}" sibTransId="{D7FCBAAF-2670-45B5-846E-F1007EC07BC0}"/>
    <dgm:cxn modelId="{0992CF6C-65BF-45E2-8D27-2090C4C39FC9}" srcId="{B39F719C-0D25-49D8-8A16-D72364FA5068}" destId="{D23ABA7E-BF68-4C94-A7C0-51217E021E18}" srcOrd="2" destOrd="0" parTransId="{6B95574E-20E8-4744-8FAF-5BF715A14DF2}" sibTransId="{6109B0E5-D9B3-4099-8F9E-9131AC0ED0B7}"/>
    <dgm:cxn modelId="{151F2A56-0152-4C94-AE57-9D5B95C9137B}" srcId="{B39F719C-0D25-49D8-8A16-D72364FA5068}" destId="{08D2EC06-E6CC-411A-8946-8DAD2268F0FB}" srcOrd="1" destOrd="0" parTransId="{4AB4C3BF-786D-4A5B-BDBF-4CDA4229FA5B}" sibTransId="{0FCA8C96-C7C0-4649-A398-6CFAED6AF10F}"/>
    <dgm:cxn modelId="{3D5B3356-5377-4DF8-8484-E4F27285DAC0}" srcId="{1A86389B-6C3B-440B-9D85-CC84A974EB38}" destId="{B39F719C-0D25-49D8-8A16-D72364FA5068}" srcOrd="1" destOrd="0" parTransId="{29C89D92-8F5C-40E7-BE59-6768F9052424}" sibTransId="{FAACD5BF-46B4-4529-B45D-A9344F48D199}"/>
    <dgm:cxn modelId="{7B940E7A-50BE-4FD2-988C-404C345BEDAB}" srcId="{17C2DC38-2F62-4DD8-B93B-1B21BB274AE8}" destId="{BFEF047B-3395-4F29-8EEE-15B28C975370}" srcOrd="2" destOrd="0" parTransId="{9F4BA8F2-EA68-40C6-BBEA-F31FDF5EBEBF}" sibTransId="{AF924789-9986-46D4-8D7D-9EB6EE6F5694}"/>
    <dgm:cxn modelId="{0F7EA87A-4383-4E6C-A15D-36C0F5D99CD7}" srcId="{D866D5C1-7089-414D-99FA-930C40F8AD6A}" destId="{FB1CC43D-FF4E-4AFC-9E6B-D6E6BA764FED}" srcOrd="0" destOrd="0" parTransId="{5D274D67-FCCC-4036-BAD6-462E38FAFAD3}" sibTransId="{121E162E-1BC4-41D8-B500-3B5F1BB95952}"/>
    <dgm:cxn modelId="{43AC077E-12C7-4DAD-8DC1-1ED85D75020A}" type="presOf" srcId="{BFEF047B-3395-4F29-8EEE-15B28C975370}" destId="{ABAF3483-2629-4431-A0CB-06FEDC991C14}" srcOrd="0" destOrd="2" presId="urn:microsoft.com/office/officeart/2005/8/layout/process3"/>
    <dgm:cxn modelId="{26584E81-A49A-46A1-AA08-13C5AF341B5F}" type="presOf" srcId="{A4590357-0C98-474C-BBD2-9CABB56CB62E}" destId="{73A5F8BA-F752-4966-9A6A-A0F9F7371367}" srcOrd="0" destOrd="1" presId="urn:microsoft.com/office/officeart/2005/8/layout/process3"/>
    <dgm:cxn modelId="{FE115281-8037-4BEE-B516-1BE6497E3C2C}" type="presOf" srcId="{C89A1C10-1531-4465-B75A-590796852BA6}" destId="{00A259B1-5C53-47B3-A1A9-03B37F178883}" srcOrd="0" destOrd="3" presId="urn:microsoft.com/office/officeart/2005/8/layout/process3"/>
    <dgm:cxn modelId="{C3F9C68E-3A1C-4BA0-A613-BA8A35B1F8D0}" type="presOf" srcId="{FAACD5BF-46B4-4529-B45D-A9344F48D199}" destId="{DAE04381-4C3C-4A9B-AFCA-CFD4813515F3}" srcOrd="0" destOrd="0" presId="urn:microsoft.com/office/officeart/2005/8/layout/process3"/>
    <dgm:cxn modelId="{B3C6E48F-63C8-42B0-A157-BF8B3EDE20BF}" srcId="{1A86389B-6C3B-440B-9D85-CC84A974EB38}" destId="{D866D5C1-7089-414D-99FA-930C40F8AD6A}" srcOrd="0" destOrd="0" parTransId="{BC94E6D4-AD18-4240-AB27-979E951E78D3}" sibTransId="{378E2B72-8DCB-41BE-B452-30103B50A777}"/>
    <dgm:cxn modelId="{55C27A95-9179-4FF4-9E65-61E5747DB529}" srcId="{17C2DC38-2F62-4DD8-B93B-1B21BB274AE8}" destId="{A561CC68-0B1B-47AC-B7C3-843ABB2C5A80}" srcOrd="1" destOrd="0" parTransId="{1D55E0E5-677D-42D9-92D6-51BDCD98C3AD}" sibTransId="{BAED5281-CB4F-460C-A188-A4202A793747}"/>
    <dgm:cxn modelId="{91DECE96-F156-40AE-9383-0F7681BAB04B}" type="presOf" srcId="{17C2DC38-2F62-4DD8-B93B-1B21BB274AE8}" destId="{DE55091C-7713-4FA6-9058-8790B570E5AE}" srcOrd="1" destOrd="0" presId="urn:microsoft.com/office/officeart/2005/8/layout/process3"/>
    <dgm:cxn modelId="{913F4D99-2217-49A4-A44E-2CDF6FC4ACFE}" type="presOf" srcId="{3D994E3F-804A-4BA8-A6AC-3146D837A3FB}" destId="{ABAF3483-2629-4431-A0CB-06FEDC991C14}" srcOrd="0" destOrd="3" presId="urn:microsoft.com/office/officeart/2005/8/layout/process3"/>
    <dgm:cxn modelId="{9FD9DB9C-83E4-4D7F-B804-95646F9B5F28}" type="presOf" srcId="{9D016426-F092-4721-9B4D-8983E28790D0}" destId="{ABAF3483-2629-4431-A0CB-06FEDC991C14}" srcOrd="0" destOrd="0" presId="urn:microsoft.com/office/officeart/2005/8/layout/process3"/>
    <dgm:cxn modelId="{2DF3F2A9-27BA-49CE-8EBD-DE93F64AAC13}" type="presOf" srcId="{378E2B72-8DCB-41BE-B452-30103B50A777}" destId="{387B8E81-BE6F-4F29-80AD-4AB11F3B9AC3}" srcOrd="0" destOrd="0" presId="urn:microsoft.com/office/officeart/2005/8/layout/process3"/>
    <dgm:cxn modelId="{E4D810AD-BC2E-4F7C-8CF0-4C62DA232190}" type="presOf" srcId="{08D2EC06-E6CC-411A-8946-8DAD2268F0FB}" destId="{00A259B1-5C53-47B3-A1A9-03B37F178883}" srcOrd="0" destOrd="1" presId="urn:microsoft.com/office/officeart/2005/8/layout/process3"/>
    <dgm:cxn modelId="{EBEFD1C2-6482-4A2D-9D78-0BD2CF078819}" type="presOf" srcId="{B39F719C-0D25-49D8-8A16-D72364FA5068}" destId="{A53B6D28-8E25-4F86-82A3-0551FCD5005E}" srcOrd="1" destOrd="0" presId="urn:microsoft.com/office/officeart/2005/8/layout/process3"/>
    <dgm:cxn modelId="{16583CC6-8016-42C9-BD91-8665FBB2EFC6}" type="presOf" srcId="{D866D5C1-7089-414D-99FA-930C40F8AD6A}" destId="{C0B64D7D-695B-483D-B6E2-B574427AB802}" srcOrd="0" destOrd="0" presId="urn:microsoft.com/office/officeart/2005/8/layout/process3"/>
    <dgm:cxn modelId="{39DAA0D1-0FBB-4677-9800-B76F190180CB}" type="presOf" srcId="{FAACD5BF-46B4-4529-B45D-A9344F48D199}" destId="{8905D6A5-C821-4B66-AC82-2CBD06C791E7}" srcOrd="1" destOrd="0" presId="urn:microsoft.com/office/officeart/2005/8/layout/process3"/>
    <dgm:cxn modelId="{BD5FE3D2-4C6D-4D2E-A32F-50D0D82098A0}" type="presOf" srcId="{17C2DC38-2F62-4DD8-B93B-1B21BB274AE8}" destId="{2642566B-B976-4365-B763-A0AC4D5A51D1}" srcOrd="0" destOrd="0" presId="urn:microsoft.com/office/officeart/2005/8/layout/process3"/>
    <dgm:cxn modelId="{8CB0B3D5-EA82-4824-8896-61792DA81288}" srcId="{D866D5C1-7089-414D-99FA-930C40F8AD6A}" destId="{A4590357-0C98-474C-BBD2-9CABB56CB62E}" srcOrd="1" destOrd="0" parTransId="{4D7D6776-DE9C-417B-A961-23DAC32219DD}" sibTransId="{D26B7970-0BD1-4E60-A1C8-2B0CBD9A6D2D}"/>
    <dgm:cxn modelId="{C790ECDC-D566-443A-8A8F-74A03135B1BD}" type="presOf" srcId="{A561CC68-0B1B-47AC-B7C3-843ABB2C5A80}" destId="{ABAF3483-2629-4431-A0CB-06FEDC991C14}" srcOrd="0" destOrd="1" presId="urn:microsoft.com/office/officeart/2005/8/layout/process3"/>
    <dgm:cxn modelId="{6FED04E6-CEF5-44F6-9368-B82D56E2C8BF}" type="presOf" srcId="{1A86389B-6C3B-440B-9D85-CC84A974EB38}" destId="{27C24F2C-628D-40AC-96C1-2C314687B6A7}" srcOrd="0" destOrd="0" presId="urn:microsoft.com/office/officeart/2005/8/layout/process3"/>
    <dgm:cxn modelId="{93EC00E7-9759-43BD-BBA5-E2722BF74378}" srcId="{D866D5C1-7089-414D-99FA-930C40F8AD6A}" destId="{E8BDA84B-EAE1-4894-9C3D-EB7A20FD3408}" srcOrd="2" destOrd="0" parTransId="{199A347B-9BB6-4E16-9F0C-408A5DFB249A}" sibTransId="{A1491215-80D6-4ED3-BBB9-40BA857EFA35}"/>
    <dgm:cxn modelId="{264DC054-0AC3-4E62-9626-6C9AB8B0D881}" type="presParOf" srcId="{27C24F2C-628D-40AC-96C1-2C314687B6A7}" destId="{CF7563AB-7E97-40A5-959C-D0D21CD6C266}" srcOrd="0" destOrd="0" presId="urn:microsoft.com/office/officeart/2005/8/layout/process3"/>
    <dgm:cxn modelId="{F74D73A1-AC2A-4B2D-A17F-D8EF5D8315EB}" type="presParOf" srcId="{CF7563AB-7E97-40A5-959C-D0D21CD6C266}" destId="{C0B64D7D-695B-483D-B6E2-B574427AB802}" srcOrd="0" destOrd="0" presId="urn:microsoft.com/office/officeart/2005/8/layout/process3"/>
    <dgm:cxn modelId="{BC293221-7CA4-4B40-B3CD-EB7D30C64193}" type="presParOf" srcId="{CF7563AB-7E97-40A5-959C-D0D21CD6C266}" destId="{8179332E-79CC-4A94-8A26-0C327F1A1B99}" srcOrd="1" destOrd="0" presId="urn:microsoft.com/office/officeart/2005/8/layout/process3"/>
    <dgm:cxn modelId="{1C2EA55E-4E05-4EFB-AE68-12283A746977}" type="presParOf" srcId="{CF7563AB-7E97-40A5-959C-D0D21CD6C266}" destId="{73A5F8BA-F752-4966-9A6A-A0F9F7371367}" srcOrd="2" destOrd="0" presId="urn:microsoft.com/office/officeart/2005/8/layout/process3"/>
    <dgm:cxn modelId="{35EB7E3E-237E-4F22-A351-7A7374DB7087}" type="presParOf" srcId="{27C24F2C-628D-40AC-96C1-2C314687B6A7}" destId="{387B8E81-BE6F-4F29-80AD-4AB11F3B9AC3}" srcOrd="1" destOrd="0" presId="urn:microsoft.com/office/officeart/2005/8/layout/process3"/>
    <dgm:cxn modelId="{C0871022-0625-4B68-A36D-4AF8DE82B2ED}" type="presParOf" srcId="{387B8E81-BE6F-4F29-80AD-4AB11F3B9AC3}" destId="{CBCF01AD-55F5-4835-9150-BC9A4A43024C}" srcOrd="0" destOrd="0" presId="urn:microsoft.com/office/officeart/2005/8/layout/process3"/>
    <dgm:cxn modelId="{B99DBD62-F136-4CD5-9809-CBBF0D78B93D}" type="presParOf" srcId="{27C24F2C-628D-40AC-96C1-2C314687B6A7}" destId="{E2319B31-7010-45CB-B9A3-896C5D594188}" srcOrd="2" destOrd="0" presId="urn:microsoft.com/office/officeart/2005/8/layout/process3"/>
    <dgm:cxn modelId="{DDE95089-D604-4F86-A2EC-36078898A242}" type="presParOf" srcId="{E2319B31-7010-45CB-B9A3-896C5D594188}" destId="{36E50B60-DEF9-4522-8488-05F31C474633}" srcOrd="0" destOrd="0" presId="urn:microsoft.com/office/officeart/2005/8/layout/process3"/>
    <dgm:cxn modelId="{BBE187AB-1DCD-4447-96CF-40337ADBC4AF}" type="presParOf" srcId="{E2319B31-7010-45CB-B9A3-896C5D594188}" destId="{A53B6D28-8E25-4F86-82A3-0551FCD5005E}" srcOrd="1" destOrd="0" presId="urn:microsoft.com/office/officeart/2005/8/layout/process3"/>
    <dgm:cxn modelId="{98FE087F-EE5D-4CAE-BC35-E9B096D88E35}" type="presParOf" srcId="{E2319B31-7010-45CB-B9A3-896C5D594188}" destId="{00A259B1-5C53-47B3-A1A9-03B37F178883}" srcOrd="2" destOrd="0" presId="urn:microsoft.com/office/officeart/2005/8/layout/process3"/>
    <dgm:cxn modelId="{543DD28A-67C8-4FAF-A8ED-2066AFA26636}" type="presParOf" srcId="{27C24F2C-628D-40AC-96C1-2C314687B6A7}" destId="{DAE04381-4C3C-4A9B-AFCA-CFD4813515F3}" srcOrd="3" destOrd="0" presId="urn:microsoft.com/office/officeart/2005/8/layout/process3"/>
    <dgm:cxn modelId="{762F9E93-E369-4CC3-B12E-CA2474D62104}" type="presParOf" srcId="{DAE04381-4C3C-4A9B-AFCA-CFD4813515F3}" destId="{8905D6A5-C821-4B66-AC82-2CBD06C791E7}" srcOrd="0" destOrd="0" presId="urn:microsoft.com/office/officeart/2005/8/layout/process3"/>
    <dgm:cxn modelId="{697A6179-5DEC-480F-9AA4-A345440A69D3}" type="presParOf" srcId="{27C24F2C-628D-40AC-96C1-2C314687B6A7}" destId="{746FC4FB-B43F-4703-9626-0D777F7EF2F8}" srcOrd="4" destOrd="0" presId="urn:microsoft.com/office/officeart/2005/8/layout/process3"/>
    <dgm:cxn modelId="{28EDA8DC-FDB9-40DC-A36B-EF932E63129C}" type="presParOf" srcId="{746FC4FB-B43F-4703-9626-0D777F7EF2F8}" destId="{2642566B-B976-4365-B763-A0AC4D5A51D1}" srcOrd="0" destOrd="0" presId="urn:microsoft.com/office/officeart/2005/8/layout/process3"/>
    <dgm:cxn modelId="{70DF40CD-548A-4315-93CF-87ED797FB824}" type="presParOf" srcId="{746FC4FB-B43F-4703-9626-0D777F7EF2F8}" destId="{DE55091C-7713-4FA6-9058-8790B570E5AE}" srcOrd="1" destOrd="0" presId="urn:microsoft.com/office/officeart/2005/8/layout/process3"/>
    <dgm:cxn modelId="{9DBE92A3-B577-4C36-BB43-10B3340B40F4}" type="presParOf" srcId="{746FC4FB-B43F-4703-9626-0D777F7EF2F8}" destId="{ABAF3483-2629-4431-A0CB-06FEDC991C1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56BA1-2289-4690-AF44-644C93D54076}">
      <dsp:nvSpPr>
        <dsp:cNvPr id="0" name=""/>
        <dsp:cNvSpPr/>
      </dsp:nvSpPr>
      <dsp:spPr>
        <a:xfrm>
          <a:off x="2285708" y="0"/>
          <a:ext cx="1339102" cy="13391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5700" kern="1200" dirty="0"/>
            <a:t>1</a:t>
          </a:r>
          <a:endParaRPr lang="en-US" sz="5700" kern="1200" dirty="0"/>
        </a:p>
      </dsp:txBody>
      <dsp:txXfrm>
        <a:off x="2481815" y="196107"/>
        <a:ext cx="946888" cy="946888"/>
      </dsp:txXfrm>
    </dsp:sp>
    <dsp:sp modelId="{F4969E97-9E47-4015-A8C6-A2D3A1C3BA68}">
      <dsp:nvSpPr>
        <dsp:cNvPr id="0" name=""/>
        <dsp:cNvSpPr/>
      </dsp:nvSpPr>
      <dsp:spPr>
        <a:xfrm rot="2161034">
          <a:off x="3582558" y="1029394"/>
          <a:ext cx="356998" cy="451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592795" y="1088294"/>
        <a:ext cx="249899" cy="271168"/>
      </dsp:txXfrm>
    </dsp:sp>
    <dsp:sp modelId="{C4999A8B-5B12-40B3-85E3-A14A86388E51}">
      <dsp:nvSpPr>
        <dsp:cNvPr id="0" name=""/>
        <dsp:cNvSpPr/>
      </dsp:nvSpPr>
      <dsp:spPr>
        <a:xfrm>
          <a:off x="3913648" y="1183515"/>
          <a:ext cx="1339102" cy="13391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5700" kern="1200" dirty="0"/>
            <a:t>2</a:t>
          </a:r>
          <a:endParaRPr lang="en-US" sz="5700" kern="1200" dirty="0"/>
        </a:p>
      </dsp:txBody>
      <dsp:txXfrm>
        <a:off x="4109755" y="1379622"/>
        <a:ext cx="946888" cy="946888"/>
      </dsp:txXfrm>
    </dsp:sp>
    <dsp:sp modelId="{A7AE06E4-5B4A-46C0-AAE3-62F2CC3BA48A}">
      <dsp:nvSpPr>
        <dsp:cNvPr id="0" name=""/>
        <dsp:cNvSpPr/>
      </dsp:nvSpPr>
      <dsp:spPr>
        <a:xfrm rot="6480000">
          <a:off x="4097028" y="2574369"/>
          <a:ext cx="356765" cy="451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4167079" y="2613863"/>
        <a:ext cx="249736" cy="271168"/>
      </dsp:txXfrm>
    </dsp:sp>
    <dsp:sp modelId="{CCCEFF26-2B61-47A8-9C85-3F8811EECF90}">
      <dsp:nvSpPr>
        <dsp:cNvPr id="0" name=""/>
        <dsp:cNvSpPr/>
      </dsp:nvSpPr>
      <dsp:spPr>
        <a:xfrm>
          <a:off x="3291830" y="3097273"/>
          <a:ext cx="1339102" cy="13391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5700" kern="1200" dirty="0"/>
            <a:t>3</a:t>
          </a:r>
          <a:endParaRPr lang="en-US" sz="5700" kern="1200" dirty="0"/>
        </a:p>
      </dsp:txBody>
      <dsp:txXfrm>
        <a:off x="3487937" y="3293380"/>
        <a:ext cx="946888" cy="946888"/>
      </dsp:txXfrm>
    </dsp:sp>
    <dsp:sp modelId="{86FACAD1-20D4-4B27-986F-9AFB544615D9}">
      <dsp:nvSpPr>
        <dsp:cNvPr id="0" name=""/>
        <dsp:cNvSpPr/>
      </dsp:nvSpPr>
      <dsp:spPr>
        <a:xfrm rot="10800000">
          <a:off x="2786974" y="3540851"/>
          <a:ext cx="356765" cy="451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2894003" y="3631240"/>
        <a:ext cx="249736" cy="271168"/>
      </dsp:txXfrm>
    </dsp:sp>
    <dsp:sp modelId="{BFC31589-60EC-4898-972E-07403668979B}">
      <dsp:nvSpPr>
        <dsp:cNvPr id="0" name=""/>
        <dsp:cNvSpPr/>
      </dsp:nvSpPr>
      <dsp:spPr>
        <a:xfrm>
          <a:off x="1279586" y="3097273"/>
          <a:ext cx="1339102" cy="13391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5700" kern="1200" dirty="0"/>
            <a:t>4</a:t>
          </a:r>
          <a:endParaRPr lang="en-US" sz="5700" kern="1200" dirty="0"/>
        </a:p>
      </dsp:txBody>
      <dsp:txXfrm>
        <a:off x="1475693" y="3293380"/>
        <a:ext cx="946888" cy="946888"/>
      </dsp:txXfrm>
    </dsp:sp>
    <dsp:sp modelId="{A9282B09-6D47-48F9-B3E8-0CED1D416778}">
      <dsp:nvSpPr>
        <dsp:cNvPr id="0" name=""/>
        <dsp:cNvSpPr/>
      </dsp:nvSpPr>
      <dsp:spPr>
        <a:xfrm rot="15120000">
          <a:off x="1462966" y="2593575"/>
          <a:ext cx="356765" cy="451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1533017" y="2734859"/>
        <a:ext cx="249736" cy="271168"/>
      </dsp:txXfrm>
    </dsp:sp>
    <dsp:sp modelId="{FCE99519-F6AD-40D5-9C33-7CDAA965D497}">
      <dsp:nvSpPr>
        <dsp:cNvPr id="0" name=""/>
        <dsp:cNvSpPr/>
      </dsp:nvSpPr>
      <dsp:spPr>
        <a:xfrm>
          <a:off x="657769" y="1183515"/>
          <a:ext cx="1339102" cy="133910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5700" kern="1200" dirty="0"/>
            <a:t>5</a:t>
          </a:r>
          <a:endParaRPr lang="en-US" sz="5700" kern="1200" dirty="0"/>
        </a:p>
      </dsp:txBody>
      <dsp:txXfrm>
        <a:off x="853876" y="1379622"/>
        <a:ext cx="946888" cy="946888"/>
      </dsp:txXfrm>
    </dsp:sp>
    <dsp:sp modelId="{2B4EC505-8464-408D-B9E3-C4F01CC08E3D}">
      <dsp:nvSpPr>
        <dsp:cNvPr id="0" name=""/>
        <dsp:cNvSpPr/>
      </dsp:nvSpPr>
      <dsp:spPr>
        <a:xfrm rot="19438966">
          <a:off x="1954618" y="1041276"/>
          <a:ext cx="356998" cy="451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964855" y="1163154"/>
        <a:ext cx="249899" cy="271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9332E-79CC-4A94-8A26-0C327F1A1B99}">
      <dsp:nvSpPr>
        <dsp:cNvPr id="0" name=""/>
        <dsp:cNvSpPr/>
      </dsp:nvSpPr>
      <dsp:spPr>
        <a:xfrm>
          <a:off x="5844" y="69302"/>
          <a:ext cx="2657338" cy="27648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b="1" kern="1200" dirty="0" err="1">
              <a:solidFill>
                <a:schemeClr val="bg1"/>
              </a:solidFill>
              <a:latin typeface="Fujitsu Sans" panose="020B0404060202020204" pitchFamily="34" charset="0"/>
              <a:cs typeface="Aharoni" panose="02010803020104030203" pitchFamily="2" charset="-79"/>
            </a:rPr>
            <a:t>Community</a:t>
          </a:r>
          <a:r>
            <a:rPr lang="es-AR" sz="2800" b="1" kern="1200" dirty="0">
              <a:solidFill>
                <a:schemeClr val="bg1"/>
              </a:solidFill>
              <a:latin typeface="Fujitsu Sans" panose="020B0404060202020204" pitchFamily="34" charset="0"/>
              <a:cs typeface="Aharoni" panose="02010803020104030203" pitchFamily="2" charset="-79"/>
            </a:rPr>
            <a:t> &amp; </a:t>
          </a:r>
          <a:r>
            <a:rPr lang="es-AR" sz="2800" b="1" kern="1200" dirty="0" err="1">
              <a:solidFill>
                <a:schemeClr val="bg1"/>
              </a:solidFill>
              <a:latin typeface="Fujitsu Sans" panose="020B0404060202020204" pitchFamily="34" charset="0"/>
              <a:cs typeface="Aharoni" panose="02010803020104030203" pitchFamily="2" charset="-79"/>
            </a:rPr>
            <a:t>Governments</a:t>
          </a:r>
          <a:endParaRPr lang="en-US" sz="2800" b="1" kern="1200" dirty="0">
            <a:solidFill>
              <a:schemeClr val="bg1"/>
            </a:solidFill>
            <a:latin typeface="Fujitsu Sans" panose="020B0404060202020204" pitchFamily="34" charset="0"/>
            <a:cs typeface="Aharoni" panose="02010803020104030203" pitchFamily="2" charset="-79"/>
          </a:endParaRPr>
        </a:p>
      </dsp:txBody>
      <dsp:txXfrm>
        <a:off x="5844" y="69302"/>
        <a:ext cx="2657338" cy="1062935"/>
      </dsp:txXfrm>
    </dsp:sp>
    <dsp:sp modelId="{73A5F8BA-F752-4966-9A6A-A0F9F7371367}">
      <dsp:nvSpPr>
        <dsp:cNvPr id="0" name=""/>
        <dsp:cNvSpPr/>
      </dsp:nvSpPr>
      <dsp:spPr>
        <a:xfrm>
          <a:off x="550118" y="1132238"/>
          <a:ext cx="2657338" cy="403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n-US" altLang="ja-JP" sz="2400" b="1" kern="1200" dirty="0">
              <a:solidFill>
                <a:srgbClr val="C00000"/>
              </a:solidFill>
              <a:latin typeface="Fujitsu Sans" panose="020B0404060202020204" pitchFamily="34" charset="0"/>
            </a:rPr>
            <a:t>Decrease</a:t>
          </a:r>
          <a:r>
            <a:rPr lang="en-US" altLang="ja-JP" sz="2400" b="1" kern="1200" dirty="0">
              <a:solidFill>
                <a:srgbClr val="C00000"/>
              </a:solidFill>
              <a:latin typeface="Fujitsu Sans" panose="020B0404060202020204" pitchFamily="34" charset="0"/>
            </a:rPr>
            <a:t> the number </a:t>
          </a:r>
          <a:r>
            <a:rPr lang="en-US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of children who cannot go to school</a:t>
          </a:r>
          <a:endParaRPr lang="en-US" sz="2400" kern="1200" dirty="0">
            <a:latin typeface="Fujitsu Sans" panose="020B040406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n-US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Contribute to </a:t>
          </a:r>
          <a:r>
            <a:rPr kumimoji="1" lang="en-US" altLang="ja-JP" sz="2400" b="1" kern="1200" dirty="0">
              <a:solidFill>
                <a:srgbClr val="C00000"/>
              </a:solidFill>
              <a:latin typeface="Fujitsu Sans" panose="020B0404060202020204" pitchFamily="34" charset="0"/>
            </a:rPr>
            <a:t>SDGs </a:t>
          </a:r>
          <a:r>
            <a:rPr lang="en-US" altLang="ja-JP" sz="2400" b="1" kern="1200" dirty="0">
              <a:solidFill>
                <a:srgbClr val="C00000"/>
              </a:solidFill>
              <a:latin typeface="Fujitsu Sans" panose="020B0404060202020204" pitchFamily="34" charset="0"/>
            </a:rPr>
            <a:t>target 4</a:t>
          </a:r>
          <a:endParaRPr kumimoji="1" lang="ja-JP" altLang="en-US" sz="2400" b="1" kern="1200" dirty="0">
            <a:solidFill>
              <a:srgbClr val="C00000"/>
            </a:solidFill>
            <a:latin typeface="Fujitsu Sans" panose="020B040406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s-AR" altLang="ja-JP" sz="2400" b="1" kern="1200" dirty="0" err="1">
              <a:solidFill>
                <a:srgbClr val="C00000"/>
              </a:solidFill>
              <a:latin typeface="Fujitsu Sans" panose="020B0404060202020204" pitchFamily="34" charset="0"/>
            </a:rPr>
            <a:t>Connect</a:t>
          </a:r>
          <a:r>
            <a:rPr kumimoji="1" lang="es-AR" altLang="ja-JP" sz="2400" b="0" kern="1200" dirty="0">
              <a:solidFill>
                <a:srgbClr val="C00000"/>
              </a:solidFill>
              <a:latin typeface="Fujitsu Sans" panose="020B0404060202020204" pitchFamily="34" charset="0"/>
            </a:rPr>
            <a:t> </a:t>
          </a:r>
          <a:r>
            <a:rPr kumimoji="1" lang="es-AR" altLang="ja-JP" sz="2400" b="0" kern="1200" dirty="0" err="1">
              <a:solidFill>
                <a:schemeClr val="tx1">
                  <a:lumMod val="95000"/>
                  <a:lumOff val="5000"/>
                </a:schemeClr>
              </a:solidFill>
              <a:latin typeface="Fujitsu Sans" panose="020B0404060202020204" pitchFamily="34" charset="0"/>
            </a:rPr>
            <a:t>Supporters</a:t>
          </a:r>
          <a:r>
            <a:rPr kumimoji="1" lang="es-AR" altLang="ja-JP" sz="2400" b="0" kern="1200" dirty="0">
              <a:solidFill>
                <a:schemeClr val="tx1">
                  <a:lumMod val="95000"/>
                  <a:lumOff val="5000"/>
                </a:schemeClr>
              </a:solidFill>
              <a:latin typeface="Fujitsu Sans" panose="020B0404060202020204" pitchFamily="34" charset="0"/>
            </a:rPr>
            <a:t> and Receivers</a:t>
          </a:r>
          <a:endParaRPr kumimoji="1" lang="ja-JP" altLang="en-US" sz="2400" b="1" kern="1200" dirty="0">
            <a:solidFill>
              <a:srgbClr val="C00000"/>
            </a:solidFill>
            <a:latin typeface="Fujitsu Sans" panose="020B0404060202020204" pitchFamily="34" charset="0"/>
          </a:endParaRPr>
        </a:p>
      </dsp:txBody>
      <dsp:txXfrm>
        <a:off x="627949" y="1210069"/>
        <a:ext cx="2501676" cy="3883538"/>
      </dsp:txXfrm>
    </dsp:sp>
    <dsp:sp modelId="{387B8E81-BE6F-4F29-80AD-4AB11F3B9AC3}">
      <dsp:nvSpPr>
        <dsp:cNvPr id="0" name=""/>
        <dsp:cNvSpPr/>
      </dsp:nvSpPr>
      <dsp:spPr>
        <a:xfrm>
          <a:off x="3066025" y="269970"/>
          <a:ext cx="854026" cy="661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Fujitsu Sans" panose="020B0404060202020204" pitchFamily="34" charset="0"/>
          </a:endParaRPr>
        </a:p>
      </dsp:txBody>
      <dsp:txXfrm>
        <a:off x="3066025" y="402290"/>
        <a:ext cx="655546" cy="396960"/>
      </dsp:txXfrm>
    </dsp:sp>
    <dsp:sp modelId="{A53B6D28-8E25-4F86-82A3-0551FCD5005E}">
      <dsp:nvSpPr>
        <dsp:cNvPr id="0" name=""/>
        <dsp:cNvSpPr/>
      </dsp:nvSpPr>
      <dsp:spPr>
        <a:xfrm>
          <a:off x="4274554" y="69302"/>
          <a:ext cx="2657338" cy="2764800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2800" b="1" i="0" u="none" strike="noStrike" kern="1200" dirty="0">
              <a:solidFill>
                <a:schemeClr val="bg1"/>
              </a:solidFill>
              <a:effectLst/>
              <a:latin typeface="Fujitsu Sans" panose="020B0404060202020204" pitchFamily="34" charset="0"/>
              <a:ea typeface="游ゴシック" panose="020B0400000000000000" pitchFamily="50" charset="-128"/>
              <a:cs typeface="Aharoni" panose="02010803020104030203" pitchFamily="2" charset="-79"/>
            </a:rPr>
            <a:t>Sponsor (Fujitsu)</a:t>
          </a:r>
          <a:endParaRPr lang="en-US" sz="2800" b="1" kern="1200" dirty="0">
            <a:solidFill>
              <a:schemeClr val="bg1"/>
            </a:solidFill>
            <a:latin typeface="Fujitsu Sans" panose="020B0404060202020204" pitchFamily="34" charset="0"/>
            <a:cs typeface="Aharoni" panose="02010803020104030203" pitchFamily="2" charset="-79"/>
          </a:endParaRPr>
        </a:p>
      </dsp:txBody>
      <dsp:txXfrm>
        <a:off x="4274554" y="69302"/>
        <a:ext cx="2657338" cy="1062935"/>
      </dsp:txXfrm>
    </dsp:sp>
    <dsp:sp modelId="{00A259B1-5C53-47B3-A1A9-03B37F178883}">
      <dsp:nvSpPr>
        <dsp:cNvPr id="0" name=""/>
        <dsp:cNvSpPr/>
      </dsp:nvSpPr>
      <dsp:spPr>
        <a:xfrm>
          <a:off x="4818828" y="1132238"/>
          <a:ext cx="2657338" cy="403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n-US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Contribution to society (</a:t>
          </a:r>
          <a:r>
            <a:rPr kumimoji="1" lang="en-US" altLang="ja-JP" sz="2400" b="1" kern="1200" dirty="0">
              <a:solidFill>
                <a:srgbClr val="C00000"/>
              </a:solidFill>
              <a:latin typeface="Fujitsu Sans" panose="020B0404060202020204" pitchFamily="34" charset="0"/>
            </a:rPr>
            <a:t>CSR</a:t>
          </a:r>
          <a:r>
            <a:rPr kumimoji="1" lang="en-US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)</a:t>
          </a:r>
          <a:endParaRPr lang="en-US" sz="2400" kern="1200" dirty="0">
            <a:latin typeface="Fujitsu Sans" panose="020B040406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altLang="ja-JP" sz="2400" b="1" kern="1200" dirty="0">
              <a:solidFill>
                <a:srgbClr val="C00000"/>
              </a:solidFill>
              <a:latin typeface="Fujitsu Sans" panose="020B0404060202020204" pitchFamily="34" charset="0"/>
            </a:rPr>
            <a:t>Publicity</a:t>
          </a:r>
          <a:r>
            <a:rPr lang="en-US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 of Fujitsu technology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Employees’ Experience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altLang="ja-JP" sz="2400" b="1" kern="1200" dirty="0">
              <a:solidFill>
                <a:srgbClr val="C00000"/>
              </a:solidFill>
              <a:latin typeface="Fujitsu Sans" panose="020B0404060202020204" pitchFamily="34" charset="0"/>
            </a:rPr>
            <a:t>Profit </a:t>
          </a:r>
          <a:r>
            <a:rPr lang="en-US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from new solution</a:t>
          </a:r>
          <a:endParaRPr kumimoji="1" lang="ja-JP" altLang="en-US" sz="2400" kern="1200" dirty="0">
            <a:solidFill>
              <a:srgbClr val="000000"/>
            </a:solidFill>
            <a:latin typeface="Fujitsu Sans" panose="020B0404060202020204" pitchFamily="34" charset="0"/>
          </a:endParaRPr>
        </a:p>
      </dsp:txBody>
      <dsp:txXfrm>
        <a:off x="4896659" y="1210069"/>
        <a:ext cx="2501676" cy="3883538"/>
      </dsp:txXfrm>
    </dsp:sp>
    <dsp:sp modelId="{DAE04381-4C3C-4A9B-AFCA-CFD4813515F3}">
      <dsp:nvSpPr>
        <dsp:cNvPr id="0" name=""/>
        <dsp:cNvSpPr/>
      </dsp:nvSpPr>
      <dsp:spPr>
        <a:xfrm>
          <a:off x="7334736" y="269970"/>
          <a:ext cx="854026" cy="661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Fujitsu Sans" panose="020B0404060202020204" pitchFamily="34" charset="0"/>
          </a:endParaRPr>
        </a:p>
      </dsp:txBody>
      <dsp:txXfrm>
        <a:off x="7334736" y="402290"/>
        <a:ext cx="655546" cy="396960"/>
      </dsp:txXfrm>
    </dsp:sp>
    <dsp:sp modelId="{DE55091C-7713-4FA6-9058-8790B570E5AE}">
      <dsp:nvSpPr>
        <dsp:cNvPr id="0" name=""/>
        <dsp:cNvSpPr/>
      </dsp:nvSpPr>
      <dsp:spPr>
        <a:xfrm>
          <a:off x="8543264" y="69302"/>
          <a:ext cx="2657338" cy="2764800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2800" b="1" u="none" strike="noStrike" kern="1200" dirty="0">
              <a:solidFill>
                <a:schemeClr val="bg1"/>
              </a:solidFill>
              <a:effectLst/>
              <a:latin typeface="Fujitsu Sans" panose="020B0404060202020204" pitchFamily="34" charset="0"/>
              <a:cs typeface="Aharoni" panose="02010803020104030203" pitchFamily="2" charset="-79"/>
            </a:rPr>
            <a:t>Customers (NGOs)</a:t>
          </a:r>
          <a:endParaRPr kumimoji="1" lang="ja-JP" altLang="en-US" sz="2800" kern="1200" dirty="0">
            <a:solidFill>
              <a:srgbClr val="000000"/>
            </a:solidFill>
            <a:latin typeface="Fujitsu Sans" panose="020B0404060202020204" pitchFamily="34" charset="0"/>
          </a:endParaRPr>
        </a:p>
      </dsp:txBody>
      <dsp:txXfrm>
        <a:off x="8543264" y="69302"/>
        <a:ext cx="2657338" cy="1062935"/>
      </dsp:txXfrm>
    </dsp:sp>
    <dsp:sp modelId="{ABAF3483-2629-4431-A0CB-06FEDC991C14}">
      <dsp:nvSpPr>
        <dsp:cNvPr id="0" name=""/>
        <dsp:cNvSpPr/>
      </dsp:nvSpPr>
      <dsp:spPr>
        <a:xfrm>
          <a:off x="9087539" y="1132238"/>
          <a:ext cx="2657338" cy="403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n-US" altLang="ja-JP" sz="2400" b="1" kern="1200" dirty="0">
              <a:solidFill>
                <a:srgbClr val="C00000"/>
              </a:solidFill>
              <a:latin typeface="Fujitsu Sans" panose="020B0404060202020204" pitchFamily="34" charset="0"/>
            </a:rPr>
            <a:t>Reliability</a:t>
          </a:r>
          <a:r>
            <a:rPr kumimoji="1" lang="en-US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 and </a:t>
          </a:r>
          <a:r>
            <a:rPr kumimoji="1" lang="en-US" altLang="ja-JP" sz="2400" b="1" kern="1200" dirty="0">
              <a:solidFill>
                <a:srgbClr val="C00000"/>
              </a:solidFill>
              <a:latin typeface="Fujitsu Sans" panose="020B0404060202020204" pitchFamily="34" charset="0"/>
            </a:rPr>
            <a:t>Traceability</a:t>
          </a:r>
          <a:r>
            <a:rPr kumimoji="1" lang="en-US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 </a:t>
          </a:r>
          <a:r>
            <a:rPr lang="en-US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of</a:t>
          </a:r>
          <a:r>
            <a:rPr lang="ja-JP" altLang="en-US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 </a:t>
          </a:r>
          <a:r>
            <a:rPr lang="en-US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donation</a:t>
          </a:r>
          <a:endParaRPr lang="en-US" sz="2400" kern="1200" dirty="0">
            <a:latin typeface="Fujitsu Sans" panose="020B040406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n-US" altLang="ja-JP" sz="2400" b="1" kern="1200" dirty="0">
              <a:solidFill>
                <a:srgbClr val="C00000"/>
              </a:solidFill>
              <a:latin typeface="Fujitsu Sans" panose="020B0404060202020204" pitchFamily="34" charset="0"/>
            </a:rPr>
            <a:t>Optimization</a:t>
          </a:r>
          <a:r>
            <a:rPr kumimoji="1" lang="en-US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 of work</a:t>
          </a:r>
          <a:endParaRPr kumimoji="1" lang="ja-JP" altLang="en-US" sz="2400" kern="1200" dirty="0">
            <a:solidFill>
              <a:srgbClr val="000000"/>
            </a:solidFill>
            <a:latin typeface="Fujitsu Sans" panose="020B040406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s-AR" altLang="ja-JP" sz="2400" b="1" kern="1200" dirty="0" err="1">
              <a:solidFill>
                <a:srgbClr val="C00000"/>
              </a:solidFill>
              <a:latin typeface="Fujitsu Sans" panose="020B0404060202020204" pitchFamily="34" charset="0"/>
            </a:rPr>
            <a:t>Cost</a:t>
          </a:r>
          <a:r>
            <a:rPr kumimoji="1" lang="es-AR" altLang="ja-JP" sz="2400" b="1" kern="1200" dirty="0">
              <a:solidFill>
                <a:srgbClr val="C00000"/>
              </a:solidFill>
              <a:latin typeface="Fujitsu Sans" panose="020B0404060202020204" pitchFamily="34" charset="0"/>
            </a:rPr>
            <a:t> </a:t>
          </a:r>
          <a:r>
            <a:rPr kumimoji="1" lang="es-AR" altLang="ja-JP" sz="2400" b="1" kern="1200" dirty="0" err="1">
              <a:solidFill>
                <a:srgbClr val="C00000"/>
              </a:solidFill>
              <a:latin typeface="Fujitsu Sans" panose="020B0404060202020204" pitchFamily="34" charset="0"/>
            </a:rPr>
            <a:t>reduction</a:t>
          </a:r>
          <a:endParaRPr kumimoji="1" lang="ja-JP" altLang="en-US" sz="2400" b="1" kern="1200" dirty="0">
            <a:solidFill>
              <a:srgbClr val="C00000"/>
            </a:solidFill>
            <a:latin typeface="Fujitsu Sans" panose="020B040406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s-AR" altLang="ja-JP" sz="2400" kern="1200" dirty="0" err="1">
              <a:solidFill>
                <a:srgbClr val="000000"/>
              </a:solidFill>
              <a:latin typeface="Fujitsu Sans" panose="020B0404060202020204" pitchFamily="34" charset="0"/>
            </a:rPr>
            <a:t>Increase</a:t>
          </a:r>
          <a:r>
            <a:rPr kumimoji="1" lang="es-AR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 </a:t>
          </a:r>
          <a:r>
            <a:rPr kumimoji="1" lang="es-AR" altLang="ja-JP" sz="2400" kern="1200" dirty="0" err="1">
              <a:solidFill>
                <a:srgbClr val="000000"/>
              </a:solidFill>
              <a:latin typeface="Fujitsu Sans" panose="020B0404060202020204" pitchFamily="34" charset="0"/>
            </a:rPr>
            <a:t>Funders</a:t>
          </a:r>
          <a:r>
            <a:rPr kumimoji="1" lang="es-AR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 </a:t>
          </a:r>
          <a:r>
            <a:rPr kumimoji="1" lang="es-AR" altLang="ja-JP" sz="2400" b="1" kern="1200" dirty="0">
              <a:solidFill>
                <a:srgbClr val="C00000"/>
              </a:solidFill>
              <a:latin typeface="Fujitsu Sans" panose="020B0404060202020204" pitchFamily="34" charset="0"/>
            </a:rPr>
            <a:t>Trust</a:t>
          </a:r>
          <a:r>
            <a:rPr kumimoji="1" lang="es-AR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 </a:t>
          </a:r>
          <a:r>
            <a:rPr kumimoji="1" lang="es-AR" altLang="ja-JP" sz="2400" kern="1200" dirty="0" err="1">
              <a:solidFill>
                <a:srgbClr val="000000"/>
              </a:solidFill>
              <a:latin typeface="Fujitsu Sans" panose="020B0404060202020204" pitchFamily="34" charset="0"/>
            </a:rPr>
            <a:t>due</a:t>
          </a:r>
          <a:r>
            <a:rPr kumimoji="1" lang="es-AR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 </a:t>
          </a:r>
          <a:r>
            <a:rPr kumimoji="1" lang="es-AR" altLang="ja-JP" sz="2400" kern="1200" dirty="0" err="1">
              <a:solidFill>
                <a:srgbClr val="000000"/>
              </a:solidFill>
              <a:latin typeface="Fujitsu Sans" panose="020B0404060202020204" pitchFamily="34" charset="0"/>
            </a:rPr>
            <a:t>to</a:t>
          </a:r>
          <a:r>
            <a:rPr kumimoji="1" lang="es-AR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 </a:t>
          </a:r>
          <a:r>
            <a:rPr kumimoji="1" lang="es-AR" altLang="ja-JP" sz="2400" b="1" kern="1200" dirty="0" err="1">
              <a:solidFill>
                <a:srgbClr val="C00000"/>
              </a:solidFill>
              <a:latin typeface="Fujitsu Sans" panose="020B0404060202020204" pitchFamily="34" charset="0"/>
            </a:rPr>
            <a:t>transparency</a:t>
          </a:r>
          <a:endParaRPr kumimoji="1" lang="ja-JP" altLang="en-US" sz="2400" b="1" kern="1200" dirty="0">
            <a:solidFill>
              <a:srgbClr val="C00000"/>
            </a:solidFill>
            <a:latin typeface="Fujitsu Sans" panose="020B0404060202020204" pitchFamily="34" charset="0"/>
          </a:endParaRPr>
        </a:p>
      </dsp:txBody>
      <dsp:txXfrm>
        <a:off x="9165370" y="1210069"/>
        <a:ext cx="2501676" cy="3883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6605A-8683-46A5-88BC-979CDFBFD5E2}" type="datetimeFigureOut">
              <a:rPr kumimoji="1" lang="ja-JP" altLang="en-US" smtClean="0"/>
              <a:t>2022/7/11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CC8D1-3480-429C-946A-EBC9853908D5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75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s-AR" altLang="ja-JP" sz="1200" b="0" u="sng" dirty="0" err="1"/>
              <a:t>This</a:t>
            </a:r>
            <a:r>
              <a:rPr kumimoji="1" lang="es-AR" altLang="ja-JP" sz="1200" b="0" u="sng" dirty="0"/>
              <a:t> </a:t>
            </a:r>
            <a:r>
              <a:rPr kumimoji="1" lang="es-AR" altLang="ja-JP" sz="1200" b="0" u="sng" dirty="0" err="1"/>
              <a:t>is</a:t>
            </a:r>
            <a:r>
              <a:rPr kumimoji="1" lang="es-AR" altLang="ja-JP" sz="1200" b="0" u="sng" dirty="0"/>
              <a:t> </a:t>
            </a:r>
            <a:r>
              <a:rPr kumimoji="1" lang="es-AR" altLang="ja-JP" sz="1200" b="0" u="sng" dirty="0" err="1"/>
              <a:t>an</a:t>
            </a:r>
            <a:r>
              <a:rPr kumimoji="1" lang="es-AR" altLang="ja-JP" sz="1200" b="0" u="sng" dirty="0"/>
              <a:t> </a:t>
            </a:r>
            <a:r>
              <a:rPr kumimoji="1" lang="es-AR" altLang="ja-JP" sz="1200" b="0" u="sng" dirty="0" err="1"/>
              <a:t>important</a:t>
            </a:r>
            <a:r>
              <a:rPr kumimoji="1" lang="es-AR" altLang="ja-JP" sz="1200" b="0" u="sng" dirty="0"/>
              <a:t> </a:t>
            </a:r>
            <a:r>
              <a:rPr kumimoji="1" lang="es-AR" altLang="ja-JP" sz="1200" b="0" u="sng" dirty="0" err="1"/>
              <a:t>problem</a:t>
            </a:r>
            <a:r>
              <a:rPr kumimoji="1" lang="es-AR" altLang="ja-JP" sz="1200" b="0" u="sng" dirty="0"/>
              <a:t> </a:t>
            </a:r>
            <a:r>
              <a:rPr kumimoji="1" lang="es-AR" altLang="ja-JP" sz="1200" b="0" u="sng" dirty="0" err="1"/>
              <a:t>around</a:t>
            </a:r>
            <a:r>
              <a:rPr kumimoji="1" lang="es-AR" altLang="ja-JP" sz="1200" b="0" u="sng" dirty="0"/>
              <a:t> </a:t>
            </a:r>
            <a:r>
              <a:rPr kumimoji="1" lang="es-AR" altLang="ja-JP" sz="1200" b="0" u="sng" dirty="0" err="1"/>
              <a:t>the</a:t>
            </a:r>
            <a:r>
              <a:rPr kumimoji="1" lang="es-AR" altLang="ja-JP" sz="1200" b="0" u="sng" dirty="0"/>
              <a:t> </a:t>
            </a:r>
            <a:r>
              <a:rPr kumimoji="1" lang="es-AR" altLang="ja-JP" sz="1200" b="0" u="sng" dirty="0" err="1"/>
              <a:t>world</a:t>
            </a:r>
            <a:r>
              <a:rPr kumimoji="1" lang="es-AR" altLang="ja-JP" sz="1200" b="0" u="sng" dirty="0"/>
              <a:t>. I am </a:t>
            </a:r>
            <a:r>
              <a:rPr kumimoji="1" lang="es-AR" altLang="ja-JP" sz="1200" b="0" u="sng" dirty="0" err="1"/>
              <a:t>sure</a:t>
            </a:r>
            <a:r>
              <a:rPr kumimoji="1" lang="es-AR" altLang="ja-JP" sz="1200" b="0" u="sng" dirty="0"/>
              <a:t> </a:t>
            </a:r>
            <a:r>
              <a:rPr kumimoji="1" lang="es-AR" altLang="ja-JP" sz="1200" b="0" u="sng" dirty="0" err="1"/>
              <a:t>you</a:t>
            </a:r>
            <a:r>
              <a:rPr kumimoji="1" lang="es-AR" altLang="ja-JP" sz="1200" b="0" u="sng" dirty="0"/>
              <a:t> </a:t>
            </a:r>
            <a:r>
              <a:rPr kumimoji="1" lang="es-AR" altLang="ja-JP" sz="1200" b="0" u="sng" dirty="0" err="1"/>
              <a:t>know</a:t>
            </a:r>
            <a:r>
              <a:rPr kumimoji="1" lang="es-AR" altLang="ja-JP" sz="1200" b="0" u="sng" dirty="0"/>
              <a:t> </a:t>
            </a:r>
            <a:r>
              <a:rPr kumimoji="1" lang="es-AR" altLang="ja-JP" sz="1200" b="0" u="sng" dirty="0" err="1"/>
              <a:t>about</a:t>
            </a:r>
            <a:r>
              <a:rPr kumimoji="1" lang="es-AR" altLang="ja-JP" sz="1200" b="0" u="sng" dirty="0"/>
              <a:t> </a:t>
            </a:r>
            <a:r>
              <a:rPr kumimoji="1" lang="es-AR" altLang="ja-JP" sz="1200" b="0" u="sng" dirty="0" err="1"/>
              <a:t>this</a:t>
            </a:r>
            <a:r>
              <a:rPr kumimoji="1" lang="es-AR" altLang="ja-JP" sz="1200" b="0" u="sng" dirty="0"/>
              <a:t> problema. </a:t>
            </a:r>
            <a:r>
              <a:rPr kumimoji="1" lang="en-US" altLang="ja-JP" sz="1200" b="0" dirty="0"/>
              <a:t>1 in 10 children worldwide are 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'out-of- school'.</a:t>
            </a:r>
            <a:endParaRPr lang="es-AR" sz="1200" b="1" dirty="0"/>
          </a:p>
          <a:p>
            <a:pPr marL="0" indent="0">
              <a:buNone/>
            </a:pPr>
            <a:r>
              <a:rPr kumimoji="1" lang="en-US" altLang="ja-JP" sz="1200" b="0" dirty="0"/>
              <a:t> </a:t>
            </a:r>
          </a:p>
          <a:p>
            <a:r>
              <a:rPr kumimoji="1" lang="en-US" sz="1200" dirty="0"/>
              <a:t>The main cause is based on </a:t>
            </a:r>
            <a:r>
              <a:rPr kumimoji="1" lang="en-US" sz="1200" b="1" dirty="0"/>
              <a:t>Poverty and </a:t>
            </a:r>
            <a:r>
              <a:rPr kumimoji="1" lang="en-US" sz="1200" dirty="0"/>
              <a:t>children go to work instead of go to learn.</a:t>
            </a:r>
            <a:endParaRPr lang="es-AR" altLang="ja-JP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1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dirty="0">
                <a:solidFill>
                  <a:schemeClr val="bg1"/>
                </a:solidFill>
              </a:rPr>
              <a:t>A Child, is Meant to Learn, Not to Earn.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1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>
                <a:solidFill>
                  <a:schemeClr val="bg1"/>
                </a:solidFill>
              </a:rPr>
              <a:t>We have an idea to help to you to get a child dream to reality.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>
                <a:solidFill>
                  <a:schemeClr val="bg1"/>
                </a:solidFill>
              </a:rPr>
              <a:t>&lt;Next Slide Please&gt;</a:t>
            </a:r>
            <a:endParaRPr kumimoji="1" lang="ja-JP" altLang="en-US" b="0" dirty="0">
              <a:solidFill>
                <a:schemeClr val="bg1"/>
              </a:solidFill>
            </a:endParaRP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96FDF-A5BE-46E5-B97E-3C5F66CE357A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340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400" dirty="0"/>
              <a:t>NGO, Governments, Individuals and Companies via CSR programs are supporting them but evidently it help is not enough.</a:t>
            </a:r>
          </a:p>
          <a:p>
            <a:r>
              <a:rPr kumimoji="1" lang="en-US" sz="1400" u="sng" dirty="0"/>
              <a:t>Business Proposed is:</a:t>
            </a:r>
            <a:r>
              <a:rPr kumimoji="1" lang="en-US" sz="1400" dirty="0"/>
              <a:t> That is why we decide create a SMART FINANTIAL HELP PLATFORM using disruptive technology &amp; Sponsorship by Fujitsu. Which will support to NGO focused in a same problem we are trying to solve. INCREASE quantity of children going to school, </a:t>
            </a:r>
            <a:r>
              <a:rPr lang="en-US" sz="1200" dirty="0">
                <a:solidFill>
                  <a:srgbClr val="404040"/>
                </a:solidFill>
                <a:effectLst/>
              </a:rPr>
              <a:t>improving school infrastructure, including water, sanitation, food and </a:t>
            </a:r>
            <a:r>
              <a:rPr lang="en-US" sz="105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support the economic activities of parents of children in risk of child </a:t>
            </a:r>
            <a:r>
              <a:rPr lang="en-US" sz="105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labour</a:t>
            </a:r>
            <a:endParaRPr lang="en-US" sz="105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kumimoji="1" lang="en-US" sz="1050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CC8D1-3480-429C-946A-EBC9853908D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79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altLang="ja-JP"/>
              <a:t>We call for action to,</a:t>
            </a:r>
          </a:p>
          <a:p>
            <a:endParaRPr lang="es-AR" altLang="ja-JP"/>
          </a:p>
          <a:p>
            <a:r>
              <a:rPr lang="es-AR" altLang="ja-JP" b="1"/>
              <a:t>Fujitsu</a:t>
            </a:r>
            <a:r>
              <a:rPr lang="es-AR" altLang="ja-JP"/>
              <a:t>, to help sponsor the </a:t>
            </a:r>
            <a:r>
              <a:rPr lang="es-AR" altLang="ja-JP" b="1"/>
              <a:t>Technology Platform</a:t>
            </a:r>
            <a:r>
              <a:rPr lang="es-AR" altLang="ja-JP"/>
              <a:t>.</a:t>
            </a:r>
          </a:p>
          <a:p>
            <a:endParaRPr lang="es-AR" altLang="ja-JP"/>
          </a:p>
          <a:p>
            <a:r>
              <a:rPr lang="es-AR" altLang="ja-JP"/>
              <a:t>We also encourage all </a:t>
            </a:r>
            <a:r>
              <a:rPr lang="es-AR" altLang="ja-JP" b="1"/>
              <a:t>Fujitsu employees</a:t>
            </a:r>
            <a:r>
              <a:rPr lang="es-AR" altLang="ja-JP"/>
              <a:t> to join the </a:t>
            </a:r>
            <a:r>
              <a:rPr lang="es-AR" altLang="ja-JP" b="1"/>
              <a:t>Task Force </a:t>
            </a:r>
            <a:r>
              <a:rPr lang="es-AR" altLang="ja-JP"/>
              <a:t>with help of Responsible Business enrolments.</a:t>
            </a:r>
          </a:p>
          <a:p>
            <a:endParaRPr lang="es-AR" altLang="ja-JP"/>
          </a:p>
          <a:p>
            <a:r>
              <a:rPr lang="es-AR" altLang="ja-JP" b="1"/>
              <a:t>Come, Join Us </a:t>
            </a:r>
            <a:r>
              <a:rPr lang="es-AR" altLang="ja-JP"/>
              <a:t>!! </a:t>
            </a:r>
            <a:r>
              <a:rPr lang="es-AR" altLang="ja-JP" b="1"/>
              <a:t>Let us make their Dream Come True</a:t>
            </a:r>
          </a:p>
          <a:p>
            <a:endParaRPr lang="es-AR" altLang="ja-JP" b="1"/>
          </a:p>
          <a:p>
            <a:r>
              <a:rPr lang="es-AR" altLang="ja-JP" b="0"/>
              <a:t>&lt;End of Presentation&gt;</a:t>
            </a:r>
            <a:endParaRPr lang="es-AR" altLang="ja-JP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96FDF-A5BE-46E5-B97E-3C5F66CE357A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33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7175-25CE-C62F-9D7B-59670D181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7B18E-4AD7-FB91-EA1C-874F1CBBF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B6B1F-6D6D-6418-8465-DE274C50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4A7A-9B6E-4EAD-8996-6741DE1635F6}" type="datetimeFigureOut">
              <a:rPr lang="en-IN" smtClean="0"/>
              <a:t>11-07-2022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5E335-3B26-666D-ED22-72D2C5D5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69338-923B-D500-B43E-4C371A76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39-2765-4956-A4FC-EDF999F74524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61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4534-7880-97CF-1FFE-5769043B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FEC6E-11DF-E9C4-656B-3A2892B8C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DD3AA-9C05-ED0F-1F45-F3BB6D56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4A7A-9B6E-4EAD-8996-6741DE1635F6}" type="datetimeFigureOut">
              <a:rPr lang="en-IN" smtClean="0"/>
              <a:t>11-07-2022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41696-A981-A262-C46D-E0577E90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0610F-A9C1-D16D-86B1-2C6C1697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39-2765-4956-A4FC-EDF999F74524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9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31931-3615-0C07-9568-898530CBB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E30BE-963F-B091-A2F3-AC684864B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DC35A-CCD7-3BED-585C-17E4BFFC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4A7A-9B6E-4EAD-8996-6741DE1635F6}" type="datetimeFigureOut">
              <a:rPr lang="en-IN" smtClean="0"/>
              <a:t>11-07-2022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4DF8C-B5CF-AFA4-1768-54F43209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B7CDC-0EC2-34BF-28A1-1025E397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39-2765-4956-A4FC-EDF999F74524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03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8080-8D07-9275-4E3E-952A1792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C67E9-9F06-4BF8-631A-50991996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4A7A-9B6E-4EAD-8996-6741DE1635F6}" type="datetimeFigureOut">
              <a:rPr lang="en-IN" smtClean="0"/>
              <a:t>11-07-2022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6A5DC-31DD-ABD9-2FC6-4BB731B9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53566-C598-C9E6-9140-DED82BFA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39-2765-4956-A4FC-EDF999F74524}" type="slidenum">
              <a:rPr lang="en-IN" smtClean="0"/>
              <a:t>‹Nº›</a:t>
            </a:fld>
            <a:endParaRPr lang="en-IN" dirty="0"/>
          </a:p>
        </p:txBody>
      </p:sp>
      <p:sp>
        <p:nvSpPr>
          <p:cNvPr id="7" name="正方形/長方形 49">
            <a:extLst>
              <a:ext uri="{FF2B5EF4-FFF2-40B4-BE49-F238E27FC236}">
                <a16:creationId xmlns:a16="http://schemas.microsoft.com/office/drawing/2014/main" id="{E36E1D3C-CA08-42AB-B75A-357B3A4C740E}"/>
              </a:ext>
            </a:extLst>
          </p:cNvPr>
          <p:cNvSpPr/>
          <p:nvPr userDrawn="1"/>
        </p:nvSpPr>
        <p:spPr>
          <a:xfrm>
            <a:off x="0" y="-14327"/>
            <a:ext cx="12192000" cy="904677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858DE-6BE7-7660-59D4-6DE41711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04" y="39745"/>
            <a:ext cx="10466696" cy="84216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ujitsu Infinity Pro Bold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73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1BDF-192B-BAD9-DE19-5D2B118B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E729D-6923-D7C3-5ADD-2F89BEAF3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E6DC4-D96B-98D8-8368-7381F2BB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4A7A-9B6E-4EAD-8996-6741DE1635F6}" type="datetimeFigureOut">
              <a:rPr lang="en-IN" smtClean="0"/>
              <a:t>11-07-2022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9A58B-C91F-9D08-83CA-7668A964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56AD0-730C-1A92-0E92-E4E41B3D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39-2765-4956-A4FC-EDF999F74524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9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8D31-FA4E-4E5E-4F88-5EB44299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1339A-97A1-6F8F-8A27-ACAB21589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6678B-1BBE-E00E-4AA8-97D031DD3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F6A7B-5FC6-9FC3-B629-7C658CAE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4A7A-9B6E-4EAD-8996-6741DE1635F6}" type="datetimeFigureOut">
              <a:rPr lang="en-IN" smtClean="0"/>
              <a:t>11-07-2022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A3F59-A191-FE1B-1AAB-E0B88576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19E48-620C-35B6-4709-6AF3AA11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39-2765-4956-A4FC-EDF999F74524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3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54D2-0D7A-1919-D809-5D5F1C00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91A42-4F19-60F6-3203-8D85F8FA5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26F69-EE9D-10DD-9A54-4F14B02B2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C9209-9B71-AF1F-5C55-1B266CF61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40F72-8F88-126D-ECE3-60C27AF1F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A79C1F-93DE-04FE-36A4-B627CD91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4A7A-9B6E-4EAD-8996-6741DE1635F6}" type="datetimeFigureOut">
              <a:rPr lang="en-IN" smtClean="0"/>
              <a:t>11-07-2022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D10AC-7D9B-B7D5-96E8-C329C7C8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D9E48-B679-C157-079C-681760BB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39-2765-4956-A4FC-EDF999F74524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6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6F21-7B49-EF71-1486-8A082C80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AC016-013C-D33F-9B2A-200B2050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4A7A-9B6E-4EAD-8996-6741DE1635F6}" type="datetimeFigureOut">
              <a:rPr lang="en-IN" smtClean="0"/>
              <a:t>11-07-2022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21B2F-CFC3-A056-7F90-3E996EF1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B1C4B-4920-540A-A1B9-3D5CCCBE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39-2765-4956-A4FC-EDF999F74524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39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09802-53C8-EED6-72F3-0AA26D9A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4A7A-9B6E-4EAD-8996-6741DE1635F6}" type="datetimeFigureOut">
              <a:rPr lang="en-IN" smtClean="0"/>
              <a:t>11-07-2022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793D7-1EFA-FCD7-F5B1-B7D69E98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22633-A521-4D05-9D80-0D1913F9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39-2765-4956-A4FC-EDF999F74524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12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00DF-64BB-B9D1-1884-147BF5A9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D30BC-D43F-2593-817D-F7F8D044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AD967-0E0A-C9FD-658F-AEB1A54F8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86FE6-B598-C91D-C62D-81E15BDD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4A7A-9B6E-4EAD-8996-6741DE1635F6}" type="datetimeFigureOut">
              <a:rPr lang="en-IN" smtClean="0"/>
              <a:t>11-07-2022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EDD5F-3BBD-A11C-44EE-1E762944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F6E6E-4CBB-F302-A31A-73C82238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39-2765-4956-A4FC-EDF999F74524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836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158E-A7CE-0AE1-81F0-55DB629C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66192-FA1C-DCA2-8419-4A31A006B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158D3-9DE4-5DB4-3AAA-144328523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B70FD-D641-4DC3-1BDD-72E300BB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4A7A-9B6E-4EAD-8996-6741DE1635F6}" type="datetimeFigureOut">
              <a:rPr lang="en-IN" smtClean="0"/>
              <a:t>11-07-2022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FA3AB-09E7-4296-8BB7-443134D4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AEE2A-F9F1-B248-01C3-5D219AAF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39-2765-4956-A4FC-EDF999F74524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50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5E9A9-87A9-B00F-90E2-D1746D836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15D3C-45DB-55C8-86D0-89C226E06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C0BA4-212A-C40A-9E3C-F6C0F1188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64A7A-9B6E-4EAD-8996-6741DE1635F6}" type="datetimeFigureOut">
              <a:rPr lang="en-IN" smtClean="0"/>
              <a:t>11-07-2022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EA83-A98E-CF31-0790-9997C9DB7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4DC73-20DF-2725-255D-C1D651EBA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84539-2765-4956-A4FC-EDF999F74524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27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18" Type="http://schemas.openxmlformats.org/officeDocument/2006/relationships/image" Target="../media/image30.svg"/><Relationship Id="rId3" Type="http://schemas.openxmlformats.org/officeDocument/2006/relationships/diagramLayout" Target="../diagrams/layout1.xml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29.png"/><Relationship Id="rId2" Type="http://schemas.openxmlformats.org/officeDocument/2006/relationships/diagramData" Target="../diagrams/data1.xml"/><Relationship Id="rId16" Type="http://schemas.openxmlformats.org/officeDocument/2006/relationships/image" Target="../media/image28.sv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23.png"/><Relationship Id="rId24" Type="http://schemas.openxmlformats.org/officeDocument/2006/relationships/image" Target="../media/image36.svg"/><Relationship Id="rId5" Type="http://schemas.openxmlformats.org/officeDocument/2006/relationships/diagramColors" Target="../diagrams/colors1.xml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svg"/><Relationship Id="rId19" Type="http://schemas.openxmlformats.org/officeDocument/2006/relationships/image" Target="../media/image3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1.png"/><Relationship Id="rId14" Type="http://schemas.openxmlformats.org/officeDocument/2006/relationships/image" Target="../media/image26.svg"/><Relationship Id="rId22" Type="http://schemas.openxmlformats.org/officeDocument/2006/relationships/image" Target="../media/image3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Regilla\Downloads\CRY-Annual-Report-2020-21.pdf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hild work Archives - AHGING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9" t="-5995" r="26495" b="5995"/>
          <a:stretch/>
        </p:blipFill>
        <p:spPr bwMode="auto">
          <a:xfrm>
            <a:off x="6095999" y="-437367"/>
            <a:ext cx="6096000" cy="72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ere's why all students need agency rather than 'equity'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8" r="29955" b="306"/>
          <a:stretch/>
        </p:blipFill>
        <p:spPr bwMode="auto">
          <a:xfrm>
            <a:off x="-72004" y="0"/>
            <a:ext cx="619200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1">
            <a:extLst>
              <a:ext uri="{FF2B5EF4-FFF2-40B4-BE49-F238E27FC236}">
                <a16:creationId xmlns:a16="http://schemas.microsoft.com/office/drawing/2014/main" id="{F98F5382-FA68-4AAA-889D-54889A4F67E4}"/>
              </a:ext>
            </a:extLst>
          </p:cNvPr>
          <p:cNvSpPr/>
          <p:nvPr/>
        </p:nvSpPr>
        <p:spPr>
          <a:xfrm>
            <a:off x="-72004" y="6007551"/>
            <a:ext cx="12277372" cy="860085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1286" y="6127666"/>
            <a:ext cx="12223286" cy="584775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jitsu Infinity Pro ExtraBold" pitchFamily="2" charset="0"/>
                <a:ea typeface="Meiryo UI" panose="020B0604030504040204" pitchFamily="34" charset="-128"/>
                <a:cs typeface="Arial" panose="020B0604020202020204" pitchFamily="34" charset="0"/>
              </a:rPr>
              <a:t>HOW ABOUT  </a:t>
            </a:r>
            <a:r>
              <a:rPr kumimoji="0" lang="es-AR" sz="32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Fujitsu Infinity Pro ExtraBold" pitchFamily="2" charset="0"/>
                <a:ea typeface="Meiryo UI" panose="020B0604030504040204" pitchFamily="34" charset="-128"/>
                <a:cs typeface="Arial" panose="020B0604020202020204" pitchFamily="34" charset="0"/>
              </a:rPr>
              <a:t>FINANCIAL HELP SYSTEM </a:t>
            </a:r>
            <a:r>
              <a:rPr kumimoji="0" lang="es-AR" sz="3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jitsu Infinity Pro ExtraBold" pitchFamily="2" charset="0"/>
                <a:ea typeface="Meiryo UI" panose="020B0604030504040204" pitchFamily="34" charset="-128"/>
                <a:cs typeface="Arial" panose="020B0604020202020204" pitchFamily="34" charset="0"/>
              </a:rPr>
              <a:t>AT SCHOOLS 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30732" y="4908782"/>
            <a:ext cx="2809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Reality</a:t>
            </a:r>
            <a:endParaRPr kumimoji="0" lang="es-AR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72004" y="-10816"/>
            <a:ext cx="12264004" cy="860085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126" y="89660"/>
            <a:ext cx="11251750" cy="584775"/>
          </a:xfrm>
          <a:prstGeom prst="rect">
            <a:avLst/>
          </a:prstGeom>
          <a:solidFill>
            <a:srgbClr val="800000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jitsu Infinity Pro ExtraBold" pitchFamily="2" charset="0"/>
                <a:ea typeface="Gulim" panose="020B0503020000020004" pitchFamily="34" charset="-127"/>
                <a:cs typeface="Aharoni" panose="020B0604020202020204" pitchFamily="2" charset="-79"/>
              </a:rPr>
              <a:t>CHILD IS MEANT TO </a:t>
            </a:r>
            <a:r>
              <a:rPr kumimoji="0" lang="pt-BR" sz="3200" b="1" i="0" u="none" strike="noStrike" kern="1200" cap="none" spc="3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Fujitsu Infinity Pro ExtraBold" pitchFamily="2" charset="0"/>
                <a:ea typeface="Gulim" panose="020B0503020000020004" pitchFamily="34" charset="-127"/>
                <a:cs typeface="Aharoni" panose="020B0604020202020204" pitchFamily="2" charset="-79"/>
              </a:rPr>
              <a:t>LEARN</a:t>
            </a:r>
            <a:r>
              <a:rPr kumimoji="0" lang="pt-BR" sz="32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jitsu Infinity Pro ExtraBold" pitchFamily="2" charset="0"/>
                <a:ea typeface="Gulim" panose="020B0503020000020004" pitchFamily="34" charset="-127"/>
                <a:cs typeface="Aharoni" panose="020B0604020202020204" pitchFamily="2" charset="-79"/>
              </a:rPr>
              <a:t>, NOT TO </a:t>
            </a:r>
            <a:r>
              <a:rPr kumimoji="0" lang="pt-BR" sz="3200" b="1" i="0" u="none" strike="noStrike" kern="1200" cap="none" spc="3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ujitsu Infinity Pro ExtraBold" pitchFamily="2" charset="0"/>
                <a:ea typeface="Gulim" panose="020B0503020000020004" pitchFamily="34" charset="-127"/>
                <a:cs typeface="Aharoni" panose="020B0604020202020204" pitchFamily="2" charset="-79"/>
              </a:rPr>
              <a:t>EARN</a:t>
            </a:r>
            <a:endParaRPr kumimoji="0" lang="en-US" sz="3200" b="1" i="0" u="none" strike="noStrike" kern="1200" cap="none" spc="3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ujitsu Infinity Pro ExtraBold" pitchFamily="2" charset="0"/>
              <a:ea typeface="Gulim" panose="020B0503020000020004" pitchFamily="34" charset="-127"/>
              <a:cs typeface="Aharoni" panose="020B0604020202020204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8985F0-70AA-9825-1879-4D9576FEB16B}"/>
              </a:ext>
            </a:extLst>
          </p:cNvPr>
          <p:cNvSpPr txBox="1"/>
          <p:nvPr/>
        </p:nvSpPr>
        <p:spPr>
          <a:xfrm>
            <a:off x="96445" y="1192683"/>
            <a:ext cx="2593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Dream</a:t>
            </a:r>
            <a:endParaRPr kumimoji="0" lang="es-AR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9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 descr="Banco con relleno sólido">
            <a:extLst>
              <a:ext uri="{FF2B5EF4-FFF2-40B4-BE49-F238E27FC236}">
                <a16:creationId xmlns:a16="http://schemas.microsoft.com/office/drawing/2014/main" id="{9DC95935-5962-4D51-98CB-BF9876436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7856" y="615824"/>
            <a:ext cx="1391933" cy="1391933"/>
          </a:xfrm>
          <a:prstGeom prst="rect">
            <a:avLst/>
          </a:prstGeom>
        </p:spPr>
      </p:pic>
      <p:sp>
        <p:nvSpPr>
          <p:cNvPr id="27" name="正方形/長方形 49">
            <a:extLst>
              <a:ext uri="{FF2B5EF4-FFF2-40B4-BE49-F238E27FC236}">
                <a16:creationId xmlns:a16="http://schemas.microsoft.com/office/drawing/2014/main" id="{EDE761B1-C81F-467C-BB9F-1999673A4DC3}"/>
              </a:ext>
            </a:extLst>
          </p:cNvPr>
          <p:cNvSpPr/>
          <p:nvPr/>
        </p:nvSpPr>
        <p:spPr>
          <a:xfrm>
            <a:off x="0" y="5969799"/>
            <a:ext cx="12192000" cy="904677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" name="Gráfico 3" descr="Centro educativo contorno">
            <a:extLst>
              <a:ext uri="{FF2B5EF4-FFF2-40B4-BE49-F238E27FC236}">
                <a16:creationId xmlns:a16="http://schemas.microsoft.com/office/drawing/2014/main" id="{5AFA6081-8F01-4A8E-A8AD-4E13BDAFBD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8637" y="174774"/>
            <a:ext cx="1261850" cy="1261850"/>
          </a:xfrm>
          <a:prstGeom prst="rect">
            <a:avLst/>
          </a:prstGeom>
        </p:spPr>
      </p:pic>
      <p:pic>
        <p:nvPicPr>
          <p:cNvPr id="5" name="Gráfico 4" descr="Chica con mochila">
            <a:extLst>
              <a:ext uri="{FF2B5EF4-FFF2-40B4-BE49-F238E27FC236}">
                <a16:creationId xmlns:a16="http://schemas.microsoft.com/office/drawing/2014/main" id="{5F008C10-DCC2-4EC6-AB9F-5683CC1EE0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9802964" y="961456"/>
            <a:ext cx="1106330" cy="2747509"/>
          </a:xfrm>
          <a:prstGeom prst="rect">
            <a:avLst/>
          </a:prstGeom>
        </p:spPr>
      </p:pic>
      <p:pic>
        <p:nvPicPr>
          <p:cNvPr id="6" name="Gráfico 5" descr="Mochila con relleno sólido">
            <a:extLst>
              <a:ext uri="{FF2B5EF4-FFF2-40B4-BE49-F238E27FC236}">
                <a16:creationId xmlns:a16="http://schemas.microsoft.com/office/drawing/2014/main" id="{1B6EA6F0-20E0-4734-87E1-1695D0C534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34352" y="2228614"/>
            <a:ext cx="785939" cy="785939"/>
          </a:xfrm>
          <a:prstGeom prst="rect">
            <a:avLst/>
          </a:prstGeom>
        </p:spPr>
      </p:pic>
      <p:pic>
        <p:nvPicPr>
          <p:cNvPr id="7" name="Gráfico 6" descr="Fiambrera con relleno sólido">
            <a:extLst>
              <a:ext uri="{FF2B5EF4-FFF2-40B4-BE49-F238E27FC236}">
                <a16:creationId xmlns:a16="http://schemas.microsoft.com/office/drawing/2014/main" id="{00DC7CAD-DFAA-40A2-8B6C-C31BE1E980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65914" y="1745375"/>
            <a:ext cx="695485" cy="695485"/>
          </a:xfrm>
          <a:prstGeom prst="rect">
            <a:avLst/>
          </a:prstGeom>
        </p:spPr>
      </p:pic>
      <p:pic>
        <p:nvPicPr>
          <p:cNvPr id="8" name="Gráfico 7" descr="Lápiz contorno">
            <a:extLst>
              <a:ext uri="{FF2B5EF4-FFF2-40B4-BE49-F238E27FC236}">
                <a16:creationId xmlns:a16="http://schemas.microsoft.com/office/drawing/2014/main" id="{CD8FE615-1835-4092-8549-4315862BAEE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26194" y="2801809"/>
            <a:ext cx="627191" cy="627191"/>
          </a:xfrm>
          <a:prstGeom prst="rect">
            <a:avLst/>
          </a:prstGeom>
        </p:spPr>
      </p:pic>
      <p:pic>
        <p:nvPicPr>
          <p:cNvPr id="17" name="Gráfico 16" descr="Monedas con relleno sólido">
            <a:extLst>
              <a:ext uri="{FF2B5EF4-FFF2-40B4-BE49-F238E27FC236}">
                <a16:creationId xmlns:a16="http://schemas.microsoft.com/office/drawing/2014/main" id="{B4504B1B-B57C-42B3-955F-5524139FF09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60007" y="2435627"/>
            <a:ext cx="833237" cy="833237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8BCD7A7A-898E-4C65-A66B-631096AF45E6}"/>
              </a:ext>
            </a:extLst>
          </p:cNvPr>
          <p:cNvSpPr txBox="1"/>
          <p:nvPr/>
        </p:nvSpPr>
        <p:spPr>
          <a:xfrm>
            <a:off x="9249645" y="4208180"/>
            <a:ext cx="28282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>
                <a:solidFill>
                  <a:srgbClr val="C00000"/>
                </a:solidFill>
                <a:cs typeface="Arial" panose="020B0604020202020204" pitchFamily="34" charset="0"/>
              </a:rPr>
              <a:t>MORE</a:t>
            </a:r>
            <a:r>
              <a:rPr lang="es-AR" sz="24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 CHILDREN GOING TO SCHOOLS</a:t>
            </a:r>
          </a:p>
          <a:p>
            <a:pPr algn="just"/>
            <a:endParaRPr 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FB4FF5F-B66B-4049-94D9-CAA4C44E6463}"/>
              </a:ext>
            </a:extLst>
          </p:cNvPr>
          <p:cNvSpPr txBox="1"/>
          <p:nvPr/>
        </p:nvSpPr>
        <p:spPr>
          <a:xfrm>
            <a:off x="4915882" y="4185687"/>
            <a:ext cx="2828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err="1">
                <a:solidFill>
                  <a:srgbClr val="C00000"/>
                </a:solidFill>
                <a:cs typeface="Arial" panose="020B0604020202020204" pitchFamily="34" charset="0"/>
              </a:rPr>
              <a:t>NGOs</a:t>
            </a:r>
            <a:r>
              <a:rPr lang="es-AR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s-AR" sz="24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FOCUSED ON OUR PROBLEM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E1731DF-1E1B-42DE-A3CF-63CF0C6EAFD3}"/>
              </a:ext>
            </a:extLst>
          </p:cNvPr>
          <p:cNvSpPr txBox="1"/>
          <p:nvPr/>
        </p:nvSpPr>
        <p:spPr>
          <a:xfrm>
            <a:off x="701373" y="3577560"/>
            <a:ext cx="28282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>
                <a:solidFill>
                  <a:srgbClr val="C00000"/>
                </a:solidFill>
                <a:cs typeface="Arial" panose="020B0604020202020204" pitchFamily="34" charset="0"/>
              </a:rPr>
              <a:t>FUJITSU</a:t>
            </a:r>
            <a:endParaRPr lang="es-AR" sz="3200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es-AR" sz="24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DIGITAL DISRUPTIVE TECHNOLOGIES</a:t>
            </a:r>
          </a:p>
          <a:p>
            <a:pPr algn="ctr"/>
            <a:r>
              <a:rPr lang="es-AR" sz="24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&amp; SPONSORSHIP</a:t>
            </a:r>
          </a:p>
        </p:txBody>
      </p:sp>
      <p:sp>
        <p:nvSpPr>
          <p:cNvPr id="26" name="Rectangle 48">
            <a:extLst>
              <a:ext uri="{FF2B5EF4-FFF2-40B4-BE49-F238E27FC236}">
                <a16:creationId xmlns:a16="http://schemas.microsoft.com/office/drawing/2014/main" id="{565F4787-A114-48A0-ABB9-90837F37A573}"/>
              </a:ext>
            </a:extLst>
          </p:cNvPr>
          <p:cNvSpPr/>
          <p:nvPr/>
        </p:nvSpPr>
        <p:spPr>
          <a:xfrm>
            <a:off x="3220608" y="6100336"/>
            <a:ext cx="71355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Arial" panose="020B0604020202020204" pitchFamily="34" charset="0"/>
              </a:rPr>
              <a:t>SMART FINANCIAL HELP PLATFORM</a:t>
            </a:r>
            <a:endParaRPr kumimoji="0" lang="en-US" sz="28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074" name="Picture 2" descr="Disruptive Icons | Download Free Vectors Icons &amp; Logos">
            <a:extLst>
              <a:ext uri="{FF2B5EF4-FFF2-40B4-BE49-F238E27FC236}">
                <a16:creationId xmlns:a16="http://schemas.microsoft.com/office/drawing/2014/main" id="{0339D4C1-0625-4D93-9BC9-B66FA59C6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17" y="889593"/>
            <a:ext cx="1853693" cy="1853693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upo 32">
            <a:extLst>
              <a:ext uri="{FF2B5EF4-FFF2-40B4-BE49-F238E27FC236}">
                <a16:creationId xmlns:a16="http://schemas.microsoft.com/office/drawing/2014/main" id="{B9ED428C-6215-49A8-86B6-C8553C3A9431}"/>
              </a:ext>
            </a:extLst>
          </p:cNvPr>
          <p:cNvGrpSpPr/>
          <p:nvPr/>
        </p:nvGrpSpPr>
        <p:grpSpPr>
          <a:xfrm>
            <a:off x="3674350" y="4137589"/>
            <a:ext cx="1050805" cy="1050805"/>
            <a:chOff x="1960214" y="2183930"/>
            <a:chExt cx="1050805" cy="1050805"/>
          </a:xfrm>
        </p:grpSpPr>
        <p:sp>
          <p:nvSpPr>
            <p:cNvPr id="34" name="Signo más 33">
              <a:extLst>
                <a:ext uri="{FF2B5EF4-FFF2-40B4-BE49-F238E27FC236}">
                  <a16:creationId xmlns:a16="http://schemas.microsoft.com/office/drawing/2014/main" id="{5C53C619-BADB-42B7-A205-E68B3DF5711F}"/>
                </a:ext>
              </a:extLst>
            </p:cNvPr>
            <p:cNvSpPr/>
            <p:nvPr/>
          </p:nvSpPr>
          <p:spPr>
            <a:xfrm>
              <a:off x="1960214" y="2183930"/>
              <a:ext cx="1050805" cy="1050805"/>
            </a:xfrm>
            <a:prstGeom prst="mathPlus">
              <a:avLst/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Signo más 4">
              <a:extLst>
                <a:ext uri="{FF2B5EF4-FFF2-40B4-BE49-F238E27FC236}">
                  <a16:creationId xmlns:a16="http://schemas.microsoft.com/office/drawing/2014/main" id="{38D15B53-D4FB-4541-8246-F40143220559}"/>
                </a:ext>
              </a:extLst>
            </p:cNvPr>
            <p:cNvSpPr txBox="1"/>
            <p:nvPr/>
          </p:nvSpPr>
          <p:spPr>
            <a:xfrm>
              <a:off x="2099498" y="2585758"/>
              <a:ext cx="772237" cy="247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/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4B564A5D-D490-40A6-9D99-42E6A9157350}"/>
              </a:ext>
            </a:extLst>
          </p:cNvPr>
          <p:cNvGrpSpPr/>
          <p:nvPr/>
        </p:nvGrpSpPr>
        <p:grpSpPr>
          <a:xfrm>
            <a:off x="8084914" y="4137588"/>
            <a:ext cx="1050805" cy="1050805"/>
            <a:chOff x="5116980" y="2183930"/>
            <a:chExt cx="1050805" cy="1050805"/>
          </a:xfrm>
        </p:grpSpPr>
        <p:sp>
          <p:nvSpPr>
            <p:cNvPr id="37" name="Es igual a 36">
              <a:extLst>
                <a:ext uri="{FF2B5EF4-FFF2-40B4-BE49-F238E27FC236}">
                  <a16:creationId xmlns:a16="http://schemas.microsoft.com/office/drawing/2014/main" id="{5D338702-DADD-4046-95BF-4674C7C2C585}"/>
                </a:ext>
              </a:extLst>
            </p:cNvPr>
            <p:cNvSpPr/>
            <p:nvPr/>
          </p:nvSpPr>
          <p:spPr>
            <a:xfrm>
              <a:off x="5116980" y="2183930"/>
              <a:ext cx="1050805" cy="1050805"/>
            </a:xfrm>
            <a:prstGeom prst="mathEqual">
              <a:avLst/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Es igual a 4">
              <a:extLst>
                <a:ext uri="{FF2B5EF4-FFF2-40B4-BE49-F238E27FC236}">
                  <a16:creationId xmlns:a16="http://schemas.microsoft.com/office/drawing/2014/main" id="{8F3ED9F4-92DB-4C67-83DD-716A6EE8D377}"/>
                </a:ext>
              </a:extLst>
            </p:cNvPr>
            <p:cNvSpPr txBox="1"/>
            <p:nvPr/>
          </p:nvSpPr>
          <p:spPr>
            <a:xfrm>
              <a:off x="5256264" y="2400396"/>
              <a:ext cx="772237" cy="617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400" kern="1200"/>
            </a:p>
          </p:txBody>
        </p:sp>
      </p:grpSp>
      <p:pic>
        <p:nvPicPr>
          <p:cNvPr id="3076" name="Picture 4" descr="Fujitsu Belgium - Fujitsu World Tour 2018 Brussels - Blockchain Live  streaming | Facebook | By Fujitsu Belgium | Fujitsu world Tour is back live  again! Frederik de Breuck and Christopher Pilling">
            <a:extLst>
              <a:ext uri="{FF2B5EF4-FFF2-40B4-BE49-F238E27FC236}">
                <a16:creationId xmlns:a16="http://schemas.microsoft.com/office/drawing/2014/main" id="{B0090554-E605-4E81-87A4-724F26165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049" y="3039320"/>
            <a:ext cx="550908" cy="55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75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E4CFD09E-EA20-4D62-BA42-1536F9161F6B}"/>
              </a:ext>
            </a:extLst>
          </p:cNvPr>
          <p:cNvGrpSpPr/>
          <p:nvPr/>
        </p:nvGrpSpPr>
        <p:grpSpPr>
          <a:xfrm>
            <a:off x="4804250" y="1192120"/>
            <a:ext cx="2978380" cy="870877"/>
            <a:chOff x="435305" y="654901"/>
            <a:chExt cx="2978380" cy="870877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AE5E21E-0C3F-4BF4-9ABE-EBD05FF505B0}"/>
                </a:ext>
              </a:extLst>
            </p:cNvPr>
            <p:cNvSpPr txBox="1"/>
            <p:nvPr/>
          </p:nvSpPr>
          <p:spPr>
            <a:xfrm>
              <a:off x="632922" y="1064113"/>
              <a:ext cx="2583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algn="ctr">
                <a:defRPr sz="2400" b="1">
                  <a:solidFill>
                    <a:schemeClr val="accent6">
                      <a:lumMod val="75000"/>
                    </a:schemeClr>
                  </a:solidFill>
                  <a:cs typeface="Arial" panose="020B0604020202020204" pitchFamily="34" charset="0"/>
                </a:defRPr>
              </a:lvl1pPr>
            </a:lstStyle>
            <a:p>
              <a:r>
                <a:rPr lang="es-AR" dirty="0"/>
                <a:t>Data </a:t>
              </a:r>
              <a:r>
                <a:rPr lang="es-AR" dirty="0" err="1"/>
                <a:t>Analytics</a:t>
              </a:r>
              <a:r>
                <a:rPr lang="es-AR" dirty="0"/>
                <a:t> - AI </a:t>
              </a:r>
              <a:endParaRPr lang="en-US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7A1F8CFB-249A-4A2C-8386-B92BC9FB0148}"/>
                </a:ext>
              </a:extLst>
            </p:cNvPr>
            <p:cNvSpPr txBox="1"/>
            <p:nvPr/>
          </p:nvSpPr>
          <p:spPr>
            <a:xfrm>
              <a:off x="598758" y="654901"/>
              <a:ext cx="2762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s-AR" b="1" dirty="0">
                  <a:latin typeface="Arial" panose="020B0604020202020204" pitchFamily="34" charset="0"/>
                  <a:cs typeface="Arial" panose="020B0604020202020204" pitchFamily="34" charset="0"/>
                </a:rPr>
                <a:t>TARGET ASSESSMENT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25A75A2-DFE4-40DC-BFDD-883665F66C63}"/>
                </a:ext>
              </a:extLst>
            </p:cNvPr>
            <p:cNvCxnSpPr>
              <a:cxnSpLocks/>
            </p:cNvCxnSpPr>
            <p:nvPr/>
          </p:nvCxnSpPr>
          <p:spPr>
            <a:xfrm>
              <a:off x="751896" y="1033335"/>
              <a:ext cx="247915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AA2BDFD-2B7C-471D-98CD-A90084F6DAEE}"/>
              </a:ext>
            </a:extLst>
          </p:cNvPr>
          <p:cNvGrpSpPr/>
          <p:nvPr/>
        </p:nvGrpSpPr>
        <p:grpSpPr>
          <a:xfrm>
            <a:off x="8233475" y="2947908"/>
            <a:ext cx="2877711" cy="1267587"/>
            <a:chOff x="3968637" y="646523"/>
            <a:chExt cx="2877711" cy="1267587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B4DB84B7-AB6A-4E22-991A-DF4407E9C350}"/>
                </a:ext>
              </a:extLst>
            </p:cNvPr>
            <p:cNvSpPr txBox="1"/>
            <p:nvPr/>
          </p:nvSpPr>
          <p:spPr>
            <a:xfrm>
              <a:off x="3993363" y="1083113"/>
              <a:ext cx="28282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algn="ctr">
                <a:defRPr sz="2400" b="1">
                  <a:solidFill>
                    <a:schemeClr val="accent6">
                      <a:lumMod val="75000"/>
                    </a:schemeClr>
                  </a:solidFill>
                  <a:cs typeface="Arial" panose="020B0604020202020204" pitchFamily="34" charset="0"/>
                </a:defRPr>
              </a:lvl1pPr>
            </a:lstStyle>
            <a:p>
              <a:r>
                <a:rPr lang="es-AR" dirty="0"/>
                <a:t>Cloud </a:t>
              </a:r>
              <a:r>
                <a:rPr lang="es-AR" dirty="0" err="1"/>
                <a:t>Platform</a:t>
              </a:r>
              <a:endParaRPr lang="es-AR" dirty="0"/>
            </a:p>
            <a:p>
              <a:r>
                <a:rPr lang="es-AR" dirty="0"/>
                <a:t>Mobile Apps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26ECA4D-5470-4364-88FC-79D042DB7CE8}"/>
                </a:ext>
              </a:extLst>
            </p:cNvPr>
            <p:cNvSpPr txBox="1"/>
            <p:nvPr/>
          </p:nvSpPr>
          <p:spPr>
            <a:xfrm>
              <a:off x="3968637" y="646523"/>
              <a:ext cx="2877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s-AR" b="1" dirty="0">
                  <a:latin typeface="Arial" panose="020B0604020202020204" pitchFamily="34" charset="0"/>
                  <a:cs typeface="Arial" panose="020B0604020202020204" pitchFamily="34" charset="0"/>
                </a:rPr>
                <a:t>SUBMISSION FOR HELP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4F0B8471-06A9-419F-A069-76E57CC894E7}"/>
                </a:ext>
              </a:extLst>
            </p:cNvPr>
            <p:cNvCxnSpPr>
              <a:cxnSpLocks/>
            </p:cNvCxnSpPr>
            <p:nvPr/>
          </p:nvCxnSpPr>
          <p:spPr>
            <a:xfrm>
              <a:off x="4052038" y="1033335"/>
              <a:ext cx="268386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6" name="Diagrama 15">
            <a:extLst>
              <a:ext uri="{FF2B5EF4-FFF2-40B4-BE49-F238E27FC236}">
                <a16:creationId xmlns:a16="http://schemas.microsoft.com/office/drawing/2014/main" id="{0E4CC41E-11A6-4F3E-80FA-3B1EA1E11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475983"/>
              </p:ext>
            </p:extLst>
          </p:nvPr>
        </p:nvGraphicFramePr>
        <p:xfrm>
          <a:off x="3323980" y="2170438"/>
          <a:ext cx="5910520" cy="4437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Grupo 16">
            <a:extLst>
              <a:ext uri="{FF2B5EF4-FFF2-40B4-BE49-F238E27FC236}">
                <a16:creationId xmlns:a16="http://schemas.microsoft.com/office/drawing/2014/main" id="{AE5B0BBA-1504-4F32-AB88-AE4F7A6117C6}"/>
              </a:ext>
            </a:extLst>
          </p:cNvPr>
          <p:cNvGrpSpPr/>
          <p:nvPr/>
        </p:nvGrpSpPr>
        <p:grpSpPr>
          <a:xfrm>
            <a:off x="7893563" y="5016787"/>
            <a:ext cx="2828260" cy="1614974"/>
            <a:chOff x="4012019" y="669418"/>
            <a:chExt cx="2828260" cy="1614974"/>
          </a:xfrm>
        </p:grpSpPr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B4F6DF9F-7757-49BD-9B24-02994C86A190}"/>
                </a:ext>
              </a:extLst>
            </p:cNvPr>
            <p:cNvSpPr txBox="1"/>
            <p:nvPr/>
          </p:nvSpPr>
          <p:spPr>
            <a:xfrm>
              <a:off x="4012019" y="1084063"/>
              <a:ext cx="282826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algn="ctr">
                <a:defRPr sz="2400" b="1">
                  <a:solidFill>
                    <a:schemeClr val="accent6">
                      <a:lumMod val="75000"/>
                    </a:schemeClr>
                  </a:solidFill>
                  <a:cs typeface="Arial" panose="020B0604020202020204" pitchFamily="34" charset="0"/>
                </a:defRPr>
              </a:lvl1pPr>
            </a:lstStyle>
            <a:p>
              <a:r>
                <a:rPr lang="es-AR" dirty="0" err="1"/>
                <a:t>Blockchain</a:t>
              </a:r>
              <a:r>
                <a:rPr lang="es-AR" dirty="0"/>
                <a:t> </a:t>
              </a:r>
              <a:r>
                <a:rPr lang="es-AR" dirty="0" err="1"/>
                <a:t>system</a:t>
              </a:r>
              <a:endParaRPr lang="es-AR" dirty="0"/>
            </a:p>
            <a:p>
              <a:r>
                <a:rPr lang="es-AR" dirty="0"/>
                <a:t>Smart </a:t>
              </a:r>
              <a:r>
                <a:rPr lang="es-AR" dirty="0" err="1"/>
                <a:t>Contracts</a:t>
              </a:r>
              <a:endParaRPr lang="es-AR" dirty="0"/>
            </a:p>
            <a:p>
              <a:endParaRPr lang="en-US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C9069D1-61E6-45A1-AF1C-BC4713E03890}"/>
                </a:ext>
              </a:extLst>
            </p:cNvPr>
            <p:cNvSpPr txBox="1"/>
            <p:nvPr/>
          </p:nvSpPr>
          <p:spPr>
            <a:xfrm>
              <a:off x="4201704" y="669418"/>
              <a:ext cx="2356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s-AR" b="1" dirty="0">
                  <a:latin typeface="Arial" panose="020B0604020202020204" pitchFamily="34" charset="0"/>
                  <a:cs typeface="Arial" panose="020B0604020202020204" pitchFamily="34" charset="0"/>
                </a:rPr>
                <a:t>MAKE A DONATION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86770936-B6CE-431A-8893-1DE50AA1659A}"/>
                </a:ext>
              </a:extLst>
            </p:cNvPr>
            <p:cNvCxnSpPr/>
            <p:nvPr/>
          </p:nvCxnSpPr>
          <p:spPr>
            <a:xfrm>
              <a:off x="4267200" y="1033335"/>
              <a:ext cx="23178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84306F62-C427-4FA9-9EC4-FF7FA65B7F46}"/>
              </a:ext>
            </a:extLst>
          </p:cNvPr>
          <p:cNvGrpSpPr/>
          <p:nvPr/>
        </p:nvGrpSpPr>
        <p:grpSpPr>
          <a:xfrm>
            <a:off x="1396965" y="5079853"/>
            <a:ext cx="2828260" cy="1577026"/>
            <a:chOff x="3946752" y="634929"/>
            <a:chExt cx="2828260" cy="1577026"/>
          </a:xfrm>
        </p:grpSpPr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D794C485-A4AB-4155-879C-DF3302E96A8A}"/>
                </a:ext>
              </a:extLst>
            </p:cNvPr>
            <p:cNvSpPr txBox="1"/>
            <p:nvPr/>
          </p:nvSpPr>
          <p:spPr>
            <a:xfrm>
              <a:off x="3946752" y="1011626"/>
              <a:ext cx="28282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algn="ctr">
                <a:defRPr sz="2400" b="1">
                  <a:solidFill>
                    <a:schemeClr val="accent6">
                      <a:lumMod val="75000"/>
                    </a:schemeClr>
                  </a:solidFill>
                  <a:cs typeface="Arial" panose="020B0604020202020204" pitchFamily="34" charset="0"/>
                </a:defRPr>
              </a:lvl1pPr>
            </a:lstStyle>
            <a:p>
              <a:r>
                <a:rPr lang="es-AR" dirty="0"/>
                <a:t>Digital </a:t>
              </a:r>
              <a:r>
                <a:rPr lang="es-AR" dirty="0" err="1"/>
                <a:t>Wallets</a:t>
              </a:r>
              <a:endParaRPr lang="es-AR" dirty="0"/>
            </a:p>
            <a:p>
              <a:r>
                <a:rPr lang="es-AR" dirty="0"/>
                <a:t>Smart </a:t>
              </a:r>
              <a:r>
                <a:rPr lang="es-AR" dirty="0" err="1"/>
                <a:t>Contracts</a:t>
              </a:r>
              <a:endParaRPr lang="es-AR" dirty="0"/>
            </a:p>
            <a:p>
              <a:r>
                <a:rPr lang="es-AR" dirty="0"/>
                <a:t>e-</a:t>
              </a:r>
              <a:r>
                <a:rPr lang="es-AR" dirty="0" err="1"/>
                <a:t>Logistics</a:t>
              </a:r>
              <a:endParaRPr lang="es-AR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91196311-1FDE-4D71-B983-A521FD137482}"/>
                </a:ext>
              </a:extLst>
            </p:cNvPr>
            <p:cNvSpPr txBox="1"/>
            <p:nvPr/>
          </p:nvSpPr>
          <p:spPr>
            <a:xfrm>
              <a:off x="4347084" y="634929"/>
              <a:ext cx="2091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s-AR" b="1" dirty="0">
                  <a:latin typeface="Arial" panose="020B0604020202020204" pitchFamily="34" charset="0"/>
                  <a:cs typeface="Arial" panose="020B0604020202020204" pitchFamily="34" charset="0"/>
                </a:rPr>
                <a:t>RECEIVE A HELP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0B0209E8-04B9-454B-A70D-57262A3BCCB2}"/>
                </a:ext>
              </a:extLst>
            </p:cNvPr>
            <p:cNvCxnSpPr/>
            <p:nvPr/>
          </p:nvCxnSpPr>
          <p:spPr>
            <a:xfrm>
              <a:off x="4267200" y="1033335"/>
              <a:ext cx="23178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CCF4C141-CB2B-4C4B-B05D-8052F8374A5B}"/>
              </a:ext>
            </a:extLst>
          </p:cNvPr>
          <p:cNvGrpSpPr/>
          <p:nvPr/>
        </p:nvGrpSpPr>
        <p:grpSpPr>
          <a:xfrm>
            <a:off x="1415857" y="2894641"/>
            <a:ext cx="3043247" cy="1461938"/>
            <a:chOff x="3987087" y="666642"/>
            <a:chExt cx="3043247" cy="1461938"/>
          </a:xfrm>
        </p:grpSpPr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5EAC114A-85F5-48DA-A12A-F29323FD56A4}"/>
                </a:ext>
              </a:extLst>
            </p:cNvPr>
            <p:cNvSpPr txBox="1"/>
            <p:nvPr/>
          </p:nvSpPr>
          <p:spPr>
            <a:xfrm>
              <a:off x="3987087" y="1051362"/>
              <a:ext cx="28282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b="1" dirty="0">
                  <a:solidFill>
                    <a:schemeClr val="accent6">
                      <a:lumMod val="75000"/>
                    </a:schemeClr>
                  </a:solidFill>
                  <a:cs typeface="Arial" panose="020B0604020202020204" pitchFamily="34" charset="0"/>
                </a:rPr>
                <a:t>Deep </a:t>
              </a:r>
              <a:r>
                <a:rPr lang="es-AR" sz="2400" b="1" dirty="0" err="1">
                  <a:solidFill>
                    <a:schemeClr val="accent6">
                      <a:lumMod val="75000"/>
                    </a:schemeClr>
                  </a:solidFill>
                  <a:cs typeface="Arial" panose="020B0604020202020204" pitchFamily="34" charset="0"/>
                </a:rPr>
                <a:t>Learning</a:t>
              </a:r>
              <a:endParaRPr lang="es-AR" sz="24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s-AR" sz="2400" b="1" dirty="0">
                  <a:solidFill>
                    <a:schemeClr val="accent6">
                      <a:lumMod val="75000"/>
                    </a:schemeClr>
                  </a:solidFill>
                  <a:cs typeface="Arial" panose="020B0604020202020204" pitchFamily="34" charset="0"/>
                </a:rPr>
                <a:t>Smart </a:t>
              </a:r>
              <a:r>
                <a:rPr lang="es-AR" sz="2400" b="1" dirty="0" err="1">
                  <a:solidFill>
                    <a:schemeClr val="accent6">
                      <a:lumMod val="75000"/>
                    </a:schemeClr>
                  </a:solidFill>
                  <a:cs typeface="Arial" panose="020B0604020202020204" pitchFamily="34" charset="0"/>
                </a:rPr>
                <a:t>contracts</a:t>
              </a:r>
              <a:endParaRPr lang="es-AR" sz="24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endParaRPr>
            </a:p>
            <a:p>
              <a:pPr algn="just"/>
              <a:endPara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D7DCDCAA-844D-46F2-A317-B17E0FCD56C1}"/>
                </a:ext>
              </a:extLst>
            </p:cNvPr>
            <p:cNvSpPr txBox="1"/>
            <p:nvPr/>
          </p:nvSpPr>
          <p:spPr>
            <a:xfrm>
              <a:off x="4109919" y="666642"/>
              <a:ext cx="2920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s-AR" b="1" dirty="0">
                  <a:latin typeface="Arial" panose="020B0604020202020204" pitchFamily="34" charset="0"/>
                  <a:cs typeface="Arial" panose="020B0604020202020204" pitchFamily="34" charset="0"/>
                </a:rPr>
                <a:t>CONTINUE EVALUATION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7F1969E3-5C23-4F6B-83D3-DC0041D0FD05}"/>
                </a:ext>
              </a:extLst>
            </p:cNvPr>
            <p:cNvCxnSpPr>
              <a:cxnSpLocks/>
            </p:cNvCxnSpPr>
            <p:nvPr/>
          </p:nvCxnSpPr>
          <p:spPr>
            <a:xfrm>
              <a:off x="4198011" y="1033335"/>
              <a:ext cx="27432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1" name="Gráfico 30" descr="Banco con relleno sólido">
            <a:extLst>
              <a:ext uri="{FF2B5EF4-FFF2-40B4-BE49-F238E27FC236}">
                <a16:creationId xmlns:a16="http://schemas.microsoft.com/office/drawing/2014/main" id="{1F217742-1C00-45F1-93FD-AD26C89B64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45927" y="1156065"/>
            <a:ext cx="1005633" cy="1005633"/>
          </a:xfrm>
          <a:prstGeom prst="rect">
            <a:avLst/>
          </a:prstGeom>
        </p:spPr>
      </p:pic>
      <p:pic>
        <p:nvPicPr>
          <p:cNvPr id="32" name="Gráfico 31" descr="Centro educativo contorno">
            <a:extLst>
              <a:ext uri="{FF2B5EF4-FFF2-40B4-BE49-F238E27FC236}">
                <a16:creationId xmlns:a16="http://schemas.microsoft.com/office/drawing/2014/main" id="{4EF2F74E-07A1-43AF-8530-7E2DF7D57A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61392" y="2112828"/>
            <a:ext cx="783911" cy="783911"/>
          </a:xfrm>
          <a:prstGeom prst="rect">
            <a:avLst/>
          </a:prstGeom>
        </p:spPr>
      </p:pic>
      <p:pic>
        <p:nvPicPr>
          <p:cNvPr id="33" name="Gráfico 32" descr="Chica con mochila">
            <a:extLst>
              <a:ext uri="{FF2B5EF4-FFF2-40B4-BE49-F238E27FC236}">
                <a16:creationId xmlns:a16="http://schemas.microsoft.com/office/drawing/2014/main" id="{F35A952E-7FB5-4585-92F7-13B7DDC39E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242046" y="2887656"/>
            <a:ext cx="687295" cy="1706861"/>
          </a:xfrm>
          <a:prstGeom prst="rect">
            <a:avLst/>
          </a:prstGeom>
        </p:spPr>
      </p:pic>
      <p:pic>
        <p:nvPicPr>
          <p:cNvPr id="35" name="Gráfico 34" descr="Dólar con relleno sólido">
            <a:extLst>
              <a:ext uri="{FF2B5EF4-FFF2-40B4-BE49-F238E27FC236}">
                <a16:creationId xmlns:a16="http://schemas.microsoft.com/office/drawing/2014/main" id="{AEF69A71-429F-489C-9457-D2983E7EEF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35933" y="5577313"/>
            <a:ext cx="785939" cy="785939"/>
          </a:xfrm>
          <a:prstGeom prst="rect">
            <a:avLst/>
          </a:prstGeom>
        </p:spPr>
      </p:pic>
      <p:pic>
        <p:nvPicPr>
          <p:cNvPr id="36" name="Gráfico 35" descr="Monedas con relleno sólido">
            <a:extLst>
              <a:ext uri="{FF2B5EF4-FFF2-40B4-BE49-F238E27FC236}">
                <a16:creationId xmlns:a16="http://schemas.microsoft.com/office/drawing/2014/main" id="{14A8D926-8804-4CCF-8ED6-BCB27558F24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019791" y="5638976"/>
            <a:ext cx="833237" cy="833237"/>
          </a:xfrm>
          <a:prstGeom prst="rect">
            <a:avLst/>
          </a:prstGeom>
        </p:spPr>
      </p:pic>
      <p:pic>
        <p:nvPicPr>
          <p:cNvPr id="37" name="Gráfico 36" descr="Birrete con relleno sólido">
            <a:extLst>
              <a:ext uri="{FF2B5EF4-FFF2-40B4-BE49-F238E27FC236}">
                <a16:creationId xmlns:a16="http://schemas.microsoft.com/office/drawing/2014/main" id="{B8E326B4-E844-45A3-A601-D09C52F5F7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326278" y="2123024"/>
            <a:ext cx="914400" cy="914400"/>
          </a:xfrm>
          <a:prstGeom prst="rect">
            <a:avLst/>
          </a:prstGeom>
        </p:spPr>
      </p:pic>
      <p:pic>
        <p:nvPicPr>
          <p:cNvPr id="38" name="Gráfico 37" descr="Aula de clases con relleno sólido">
            <a:extLst>
              <a:ext uri="{FF2B5EF4-FFF2-40B4-BE49-F238E27FC236}">
                <a16:creationId xmlns:a16="http://schemas.microsoft.com/office/drawing/2014/main" id="{87E272E3-82A5-4D0D-A9FD-A52472E34A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38760" y="2693367"/>
            <a:ext cx="914400" cy="914400"/>
          </a:xfrm>
          <a:prstGeom prst="rect">
            <a:avLst/>
          </a:prstGeom>
        </p:spPr>
      </p:pic>
      <p:pic>
        <p:nvPicPr>
          <p:cNvPr id="39" name="Gráfico 38" descr="Centro educativo contorno">
            <a:extLst>
              <a:ext uri="{FF2B5EF4-FFF2-40B4-BE49-F238E27FC236}">
                <a16:creationId xmlns:a16="http://schemas.microsoft.com/office/drawing/2014/main" id="{E2C90B3C-DC3B-43C3-ADFB-C9688D72D2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092" y="2174864"/>
            <a:ext cx="783911" cy="783911"/>
          </a:xfrm>
          <a:prstGeom prst="rect">
            <a:avLst/>
          </a:prstGeom>
        </p:spPr>
      </p:pic>
      <p:pic>
        <p:nvPicPr>
          <p:cNvPr id="41" name="Gráfico 40" descr="Mochila con relleno sólido">
            <a:extLst>
              <a:ext uri="{FF2B5EF4-FFF2-40B4-BE49-F238E27FC236}">
                <a16:creationId xmlns:a16="http://schemas.microsoft.com/office/drawing/2014/main" id="{06819ACC-3113-4751-A7D2-B98C2ABE5FA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30495" y="5103705"/>
            <a:ext cx="785939" cy="785939"/>
          </a:xfrm>
          <a:prstGeom prst="rect">
            <a:avLst/>
          </a:prstGeom>
        </p:spPr>
      </p:pic>
      <p:pic>
        <p:nvPicPr>
          <p:cNvPr id="42" name="Gráfico 41" descr="Fiambrera con relleno sólido">
            <a:extLst>
              <a:ext uri="{FF2B5EF4-FFF2-40B4-BE49-F238E27FC236}">
                <a16:creationId xmlns:a16="http://schemas.microsoft.com/office/drawing/2014/main" id="{002B4D2D-55AB-4B3B-A97F-0073F40C92F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4290" y="4870490"/>
            <a:ext cx="695485" cy="695485"/>
          </a:xfrm>
          <a:prstGeom prst="rect">
            <a:avLst/>
          </a:prstGeom>
        </p:spPr>
      </p:pic>
      <p:pic>
        <p:nvPicPr>
          <p:cNvPr id="44" name="Gráfico 43" descr="Monedas con relleno sólido">
            <a:extLst>
              <a:ext uri="{FF2B5EF4-FFF2-40B4-BE49-F238E27FC236}">
                <a16:creationId xmlns:a16="http://schemas.microsoft.com/office/drawing/2014/main" id="{905BEF08-ACC7-4B6B-A33C-CC6B34A82E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1729" y="5577313"/>
            <a:ext cx="646331" cy="646331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2E4637E2-C019-4FA8-92F4-A49B64856A4E}"/>
              </a:ext>
            </a:extLst>
          </p:cNvPr>
          <p:cNvSpPr txBox="1"/>
          <p:nvPr/>
        </p:nvSpPr>
        <p:spPr>
          <a:xfrm>
            <a:off x="5406018" y="3788835"/>
            <a:ext cx="1885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 b="1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s-AR" dirty="0"/>
              <a:t>Human </a:t>
            </a:r>
          </a:p>
          <a:p>
            <a:r>
              <a:rPr lang="es-AR" dirty="0" err="1"/>
              <a:t>Centric</a:t>
            </a:r>
            <a:endParaRPr lang="es-AR" dirty="0"/>
          </a:p>
          <a:p>
            <a:r>
              <a:rPr lang="es-AR" dirty="0" err="1"/>
              <a:t>Innovation</a:t>
            </a:r>
            <a:endParaRPr lang="en-US" dirty="0"/>
          </a:p>
        </p:txBody>
      </p:sp>
      <p:sp>
        <p:nvSpPr>
          <p:cNvPr id="51" name="正方形/長方形 49">
            <a:extLst>
              <a:ext uri="{FF2B5EF4-FFF2-40B4-BE49-F238E27FC236}">
                <a16:creationId xmlns:a16="http://schemas.microsoft.com/office/drawing/2014/main" id="{74D48BBB-D1E5-4F08-BB16-DCA21ED53D43}"/>
              </a:ext>
            </a:extLst>
          </p:cNvPr>
          <p:cNvSpPr/>
          <p:nvPr/>
        </p:nvSpPr>
        <p:spPr>
          <a:xfrm>
            <a:off x="0" y="-14327"/>
            <a:ext cx="12192000" cy="904677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4" name="Rectangle 48">
            <a:extLst>
              <a:ext uri="{FF2B5EF4-FFF2-40B4-BE49-F238E27FC236}">
                <a16:creationId xmlns:a16="http://schemas.microsoft.com/office/drawing/2014/main" id="{2DC524B7-37EB-421E-A2DB-D95101C15B14}"/>
              </a:ext>
            </a:extLst>
          </p:cNvPr>
          <p:cNvSpPr/>
          <p:nvPr/>
        </p:nvSpPr>
        <p:spPr>
          <a:xfrm>
            <a:off x="3539501" y="179642"/>
            <a:ext cx="6329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cs typeface="Arial" panose="020B0604020202020204" pitchFamily="34" charset="0"/>
              </a:rPr>
              <a:t>SMART FINANCIAL HELP PLATFORM</a:t>
            </a:r>
            <a:endParaRPr kumimoji="0" lang="en-US" sz="28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19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nd-To-End Assessment: Supporting The Student Education Journey">
            <a:extLst>
              <a:ext uri="{FF2B5EF4-FFF2-40B4-BE49-F238E27FC236}">
                <a16:creationId xmlns:a16="http://schemas.microsoft.com/office/drawing/2014/main" id="{8A663104-E24D-4156-A8FC-8612DBB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65" y="0"/>
            <a:ext cx="122251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03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739801F-295E-425D-9201-7AF260801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539185"/>
              </p:ext>
            </p:extLst>
          </p:nvPr>
        </p:nvGraphicFramePr>
        <p:xfrm>
          <a:off x="245660" y="1282889"/>
          <a:ext cx="11750722" cy="5240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>
            <a:extLst>
              <a:ext uri="{FF2B5EF4-FFF2-40B4-BE49-F238E27FC236}">
                <a16:creationId xmlns:a16="http://schemas.microsoft.com/office/drawing/2014/main" id="{4E030729-0160-48AE-8C49-DD8AC931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3" y="40942"/>
            <a:ext cx="12104427" cy="842169"/>
          </a:xfrm>
        </p:spPr>
        <p:txBody>
          <a:bodyPr>
            <a:normAutofit fontScale="90000"/>
          </a:bodyPr>
          <a:lstStyle/>
          <a:p>
            <a:r>
              <a:rPr kumimoji="1" lang="en-US" altLang="ja-JP" sz="4400" b="1" dirty="0">
                <a:latin typeface="Fujitsu Infinity Pro Bold" pitchFamily="2" charset="0"/>
              </a:rPr>
              <a:t>ASSESSMENT | Impact (Stakeholders)</a:t>
            </a:r>
            <a:r>
              <a:rPr kumimoji="1" lang="en-US" altLang="ja-JP" b="1" dirty="0"/>
              <a:t> analysis</a:t>
            </a:r>
            <a:endParaRPr lang="en-US" dirty="0">
              <a:latin typeface="Fujitsu Infinity Pro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55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>
            <a:extLst>
              <a:ext uri="{FF2B5EF4-FFF2-40B4-BE49-F238E27FC236}">
                <a16:creationId xmlns:a16="http://schemas.microsoft.com/office/drawing/2014/main" id="{5B089582-1488-4958-AE7E-B35533F77F3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C8C8C8"/>
              </a:clrFrom>
              <a:clrTo>
                <a:srgbClr val="C8C8C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630" y="2661313"/>
            <a:ext cx="5622883" cy="3480182"/>
          </a:xfrm>
          <a:prstGeom prst="rect">
            <a:avLst/>
          </a:prstGeom>
        </p:spPr>
      </p:pic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99177ACB-964D-494D-9C1E-0BDB0EE47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253319"/>
              </p:ext>
            </p:extLst>
          </p:nvPr>
        </p:nvGraphicFramePr>
        <p:xfrm>
          <a:off x="6578220" y="2331026"/>
          <a:ext cx="5337659" cy="3789684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3649602">
                  <a:extLst>
                    <a:ext uri="{9D8B030D-6E8A-4147-A177-3AD203B41FA5}">
                      <a16:colId xmlns:a16="http://schemas.microsoft.com/office/drawing/2014/main" val="3458044578"/>
                    </a:ext>
                  </a:extLst>
                </a:gridCol>
                <a:gridCol w="1688057">
                  <a:extLst>
                    <a:ext uri="{9D8B030D-6E8A-4147-A177-3AD203B41FA5}">
                      <a16:colId xmlns:a16="http://schemas.microsoft.com/office/drawing/2014/main" val="4064348334"/>
                    </a:ext>
                  </a:extLst>
                </a:gridCol>
              </a:tblGrid>
              <a:tr h="4030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Expense and Fund Distribution Head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Solution Impact</a:t>
                      </a:r>
                      <a:endParaRPr lang="en-IN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98680"/>
                  </a:ext>
                </a:extLst>
              </a:tr>
              <a:tr h="4030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Fujitsu Sans" panose="020B0404060202020204" pitchFamily="34" charset="0"/>
                        </a:rPr>
                        <a:t>Personnel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C00000"/>
                          </a:solidFill>
                          <a:effectLst/>
                          <a:latin typeface="Fujitsu Sans" panose="020B0404060202020204" pitchFamily="34" charset="0"/>
                        </a:rPr>
                        <a:t>Reduce</a:t>
                      </a:r>
                      <a:endParaRPr lang="en-IN" sz="1800" b="1" i="0" u="none" strike="noStrike" dirty="0">
                        <a:solidFill>
                          <a:srgbClr val="C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22150812"/>
                  </a:ext>
                </a:extLst>
              </a:tr>
              <a:tr h="4030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Fujitsu Sans" panose="020B0404060202020204" pitchFamily="34" charset="0"/>
                        </a:rPr>
                        <a:t>General Administration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C00000"/>
                          </a:solidFill>
                          <a:effectLst/>
                          <a:latin typeface="Fujitsu Sans" panose="020B0404060202020204" pitchFamily="34" charset="0"/>
                        </a:rPr>
                        <a:t>Reduce</a:t>
                      </a:r>
                      <a:endParaRPr lang="en-IN" sz="1800" b="1" i="0" u="none" strike="noStrike" dirty="0">
                        <a:solidFill>
                          <a:srgbClr val="C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0798006"/>
                  </a:ext>
                </a:extLst>
              </a:tr>
              <a:tr h="4030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Fujitsu Sans" panose="020B0404060202020204" pitchFamily="34" charset="0"/>
                        </a:rPr>
                        <a:t>Depreciation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C00000"/>
                          </a:solidFill>
                          <a:effectLst/>
                          <a:latin typeface="Fujitsu Sans" panose="020B0404060202020204" pitchFamily="34" charset="0"/>
                        </a:rPr>
                        <a:t>Optimize</a:t>
                      </a:r>
                      <a:endParaRPr lang="en-IN" sz="1800" b="1" i="0" u="none" strike="noStrike" dirty="0">
                        <a:solidFill>
                          <a:srgbClr val="C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55392097"/>
                  </a:ext>
                </a:extLst>
              </a:tr>
              <a:tr h="4030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Fujitsu Sans" panose="020B0404060202020204" pitchFamily="34" charset="0"/>
                        </a:rPr>
                        <a:t>Auditor Remuneration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C00000"/>
                          </a:solidFill>
                          <a:effectLst/>
                          <a:latin typeface="Fujitsu Sans" panose="020B0404060202020204" pitchFamily="34" charset="0"/>
                        </a:rPr>
                        <a:t>Neutral</a:t>
                      </a:r>
                      <a:endParaRPr lang="en-IN" sz="1800" b="1" i="0" u="none" strike="noStrike" dirty="0">
                        <a:solidFill>
                          <a:srgbClr val="C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09462254"/>
                  </a:ext>
                </a:extLst>
              </a:tr>
              <a:tr h="4030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Fujitsu Sans" panose="020B0404060202020204" pitchFamily="34" charset="0"/>
                        </a:rPr>
                        <a:t>Fund Raising Costs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C00000"/>
                          </a:solidFill>
                          <a:effectLst/>
                          <a:latin typeface="Fujitsu Sans" panose="020B0404060202020204" pitchFamily="34" charset="0"/>
                        </a:rPr>
                        <a:t>Reduce</a:t>
                      </a:r>
                      <a:endParaRPr lang="en-IN" sz="1800" b="1" i="0" u="none" strike="noStrike" dirty="0">
                        <a:solidFill>
                          <a:srgbClr val="C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387103"/>
                  </a:ext>
                </a:extLst>
              </a:tr>
              <a:tr h="4030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Fujitsu Sans" panose="020B0404060202020204" pitchFamily="34" charset="0"/>
                        </a:rPr>
                        <a:t>Child Development Initiatives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C00000"/>
                          </a:solidFill>
                          <a:effectLst/>
                          <a:latin typeface="Fujitsu Sans" panose="020B0404060202020204" pitchFamily="34" charset="0"/>
                        </a:rPr>
                        <a:t>Increase</a:t>
                      </a:r>
                      <a:endParaRPr lang="en-IN" sz="1800" b="1" i="0" u="none" strike="noStrike" dirty="0">
                        <a:solidFill>
                          <a:srgbClr val="C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8175573"/>
                  </a:ext>
                </a:extLst>
              </a:tr>
              <a:tr h="4030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Fujitsu Sans" panose="020B0404060202020204" pitchFamily="34" charset="0"/>
                        </a:rPr>
                        <a:t>Awareness of Child Rights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C00000"/>
                          </a:solidFill>
                          <a:effectLst/>
                          <a:latin typeface="Fujitsu Sans" panose="020B0404060202020204" pitchFamily="34" charset="0"/>
                        </a:rPr>
                        <a:t>Increase</a:t>
                      </a:r>
                      <a:endParaRPr lang="en-IN" sz="1800" b="1" i="0" u="none" strike="noStrike" dirty="0">
                        <a:solidFill>
                          <a:srgbClr val="C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39190630"/>
                  </a:ext>
                </a:extLst>
              </a:tr>
              <a:tr h="565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Fujitsu Sans" panose="020B0404060202020204" pitchFamily="34" charset="0"/>
                        </a:rPr>
                        <a:t>Capacity Building for Supported Initiatives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C00000"/>
                          </a:solidFill>
                          <a:effectLst/>
                          <a:latin typeface="Fujitsu Sans" panose="020B0404060202020204" pitchFamily="34" charset="0"/>
                        </a:rPr>
                        <a:t>Optimize</a:t>
                      </a:r>
                      <a:endParaRPr lang="en-IN" sz="1800" b="1" i="0" u="none" strike="noStrike" dirty="0">
                        <a:solidFill>
                          <a:srgbClr val="C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18069756"/>
                  </a:ext>
                </a:extLst>
              </a:tr>
            </a:tbl>
          </a:graphicData>
        </a:graphic>
      </p:graphicFrame>
      <p:sp>
        <p:nvSpPr>
          <p:cNvPr id="18" name="TextBox 4">
            <a:extLst>
              <a:ext uri="{FF2B5EF4-FFF2-40B4-BE49-F238E27FC236}">
                <a16:creationId xmlns:a16="http://schemas.microsoft.com/office/drawing/2014/main" id="{FA72447D-40EA-4AA9-9914-8E9FBB9C422E}"/>
              </a:ext>
            </a:extLst>
          </p:cNvPr>
          <p:cNvSpPr txBox="1"/>
          <p:nvPr/>
        </p:nvSpPr>
        <p:spPr>
          <a:xfrm>
            <a:off x="6885814" y="6574696"/>
            <a:ext cx="3310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latin typeface="Fujitsu Sans" panose="020B0404060202020204" pitchFamily="34" charset="0"/>
              </a:rPr>
              <a:t>* Reference – </a:t>
            </a:r>
            <a:r>
              <a:rPr lang="en-IN" sz="1050" dirty="0">
                <a:latin typeface="Fujitsu Sans" panose="020B0404060202020204" pitchFamily="34" charset="0"/>
                <a:hlinkClick r:id="rId3"/>
              </a:rPr>
              <a:t>Child Rights and You, India Annual Report</a:t>
            </a:r>
            <a:endParaRPr lang="en-IN" sz="1050" dirty="0">
              <a:latin typeface="Fujitsu Sans" panose="020B0404060202020204" pitchFamily="34" charset="0"/>
            </a:endParaRPr>
          </a:p>
        </p:txBody>
      </p:sp>
      <p:sp>
        <p:nvSpPr>
          <p:cNvPr id="19" name="Título 2">
            <a:extLst>
              <a:ext uri="{FF2B5EF4-FFF2-40B4-BE49-F238E27FC236}">
                <a16:creationId xmlns:a16="http://schemas.microsoft.com/office/drawing/2014/main" id="{19D66D1F-17E3-48F7-A1AB-835B0CD4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3" y="40942"/>
            <a:ext cx="12104427" cy="842169"/>
          </a:xfrm>
        </p:spPr>
        <p:txBody>
          <a:bodyPr>
            <a:normAutofit/>
          </a:bodyPr>
          <a:lstStyle/>
          <a:p>
            <a:r>
              <a:rPr kumimoji="1" lang="en-US" altLang="ja-JP" sz="4400" b="1" dirty="0">
                <a:latin typeface="Fujitsu Infinity Pro Bold" pitchFamily="2" charset="0"/>
              </a:rPr>
              <a:t>ASSESSMENT </a:t>
            </a:r>
            <a:r>
              <a:rPr kumimoji="1" lang="en-US" altLang="ja-JP" b="1" dirty="0"/>
              <a:t>|</a:t>
            </a:r>
            <a:r>
              <a:rPr kumimoji="1" lang="en-US" altLang="ja-JP" sz="4400" b="1" dirty="0">
                <a:latin typeface="Fujitsu Infinity Pro Bold" pitchFamily="2" charset="0"/>
              </a:rPr>
              <a:t> Exampl</a:t>
            </a:r>
            <a:r>
              <a:rPr kumimoji="1" lang="en-US" altLang="ja-JP" b="1" dirty="0"/>
              <a:t>e </a:t>
            </a:r>
            <a:r>
              <a:rPr kumimoji="1" lang="en-US" altLang="ja-JP" sz="4400" b="1" dirty="0">
                <a:latin typeface="Fujitsu Infinity Pro Bold" pitchFamily="2" charset="0"/>
              </a:rPr>
              <a:t>Use Case</a:t>
            </a:r>
            <a:endParaRPr lang="en-US" dirty="0">
              <a:latin typeface="Fujitsu Infinity Pro Bold" pitchFamily="2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C912413-3F9D-4BC4-B91B-F56828EC198A}"/>
              </a:ext>
            </a:extLst>
          </p:cNvPr>
          <p:cNvSpPr txBox="1"/>
          <p:nvPr/>
        </p:nvSpPr>
        <p:spPr>
          <a:xfrm>
            <a:off x="188161" y="1233419"/>
            <a:ext cx="5951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Fujitsu Sans" panose="020B0404060202020204" pitchFamily="34" charset="0"/>
              </a:rPr>
              <a:t>“ Child Rights and You “ </a:t>
            </a:r>
            <a:r>
              <a:rPr lang="en-US" sz="2400" b="1" dirty="0">
                <a:latin typeface="Fujitsu Sans" panose="020B0404060202020204" pitchFamily="34" charset="0"/>
              </a:rPr>
              <a:t>NGO from India</a:t>
            </a:r>
            <a:endParaRPr lang="en-US" sz="2400" dirty="0"/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7A51B60F-56D5-401A-848B-0BC5A92BA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475" y="378215"/>
            <a:ext cx="1935599" cy="161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7D5E690-5C4D-4527-8EB9-8894614806EB}"/>
              </a:ext>
            </a:extLst>
          </p:cNvPr>
          <p:cNvSpPr/>
          <p:nvPr/>
        </p:nvSpPr>
        <p:spPr>
          <a:xfrm>
            <a:off x="5172501" y="883111"/>
            <a:ext cx="7019499" cy="597488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BB46FC2E-EB52-4732-8CE9-B591FF01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3" y="40942"/>
            <a:ext cx="12104427" cy="842169"/>
          </a:xfrm>
        </p:spPr>
        <p:txBody>
          <a:bodyPr>
            <a:normAutofit/>
          </a:bodyPr>
          <a:lstStyle/>
          <a:p>
            <a:r>
              <a:rPr kumimoji="1" lang="en-US" altLang="ja-JP" sz="4400" b="1" dirty="0">
                <a:latin typeface="Fujitsu Infinity Pro Bold" pitchFamily="2" charset="0"/>
              </a:rPr>
              <a:t>ASSESSMENT </a:t>
            </a:r>
            <a:r>
              <a:rPr kumimoji="1" lang="en-US" altLang="ja-JP" b="1" dirty="0"/>
              <a:t>|</a:t>
            </a:r>
            <a:r>
              <a:rPr kumimoji="1" lang="en-US" altLang="ja-JP" sz="4400" b="1" dirty="0">
                <a:latin typeface="Fujitsu Infinity Pro Bold" pitchFamily="2" charset="0"/>
              </a:rPr>
              <a:t> Pro-forma Financial</a:t>
            </a:r>
            <a:endParaRPr lang="en-US" dirty="0">
              <a:latin typeface="Fujitsu Infinity Pro Bold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08F311DC-E5FB-4405-942C-898FDBAE0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778" y="1380901"/>
            <a:ext cx="6747727" cy="4512095"/>
          </a:xfrm>
          <a:prstGeom prst="rect">
            <a:avLst/>
          </a:prstGeom>
        </p:spPr>
      </p:pic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3BDE1082-7F80-4586-BFBA-18C289318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039" y="992293"/>
            <a:ext cx="5319029" cy="5974888"/>
          </a:xfrm>
        </p:spPr>
        <p:txBody>
          <a:bodyPr>
            <a:normAutofit/>
          </a:bodyPr>
          <a:lstStyle/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Investment 900 KUSD</a:t>
            </a: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 USD/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yr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price per child</a:t>
            </a: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Starting with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 NGOs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deals 1</a:t>
            </a:r>
            <a:r>
              <a:rPr lang="en-US" sz="2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year (40K NGOs around the world)</a:t>
            </a: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10000 covers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each NGOs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Clr>
                <a:srgbClr val="C00000"/>
              </a:buClr>
              <a:buNone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 algn="ctr">
              <a:buClr>
                <a:srgbClr val="C00000"/>
              </a:buClr>
              <a:buNone/>
            </a:pPr>
            <a:r>
              <a:rPr lang="en-US" sz="3600" b="1" dirty="0">
                <a:solidFill>
                  <a:srgbClr val="C00000"/>
                </a:solidFill>
              </a:rPr>
              <a:t>1.25 M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(0,5%) children helped</a:t>
            </a:r>
          </a:p>
          <a:p>
            <a:pPr marL="457200" lvl="1" indent="0" algn="ctr">
              <a:buClr>
                <a:srgbClr val="C00000"/>
              </a:buClr>
              <a:buNone/>
            </a:pPr>
            <a:r>
              <a:rPr lang="en-US" b="1" dirty="0">
                <a:solidFill>
                  <a:srgbClr val="C00000"/>
                </a:solidFill>
              </a:rPr>
              <a:t> in 3 years</a:t>
            </a:r>
          </a:p>
          <a:p>
            <a:pPr marL="457200" lvl="1" indent="0" algn="ctr">
              <a:buClr>
                <a:srgbClr val="C00000"/>
              </a:buClr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457200" lvl="1" indent="0" algn="ctr">
              <a:buClr>
                <a:srgbClr val="C00000"/>
              </a:buClr>
              <a:buNone/>
            </a:pPr>
            <a:r>
              <a:rPr lang="en-US" sz="3600" b="1" dirty="0">
                <a:solidFill>
                  <a:srgbClr val="C00000"/>
                </a:solidFill>
              </a:rPr>
              <a:t>84% </a:t>
            </a:r>
            <a:r>
              <a:rPr lang="en-US" sz="2800" b="1" dirty="0">
                <a:solidFill>
                  <a:srgbClr val="C00000"/>
                </a:solidFill>
              </a:rPr>
              <a:t>IRR</a:t>
            </a:r>
          </a:p>
        </p:txBody>
      </p:sp>
    </p:spTree>
    <p:extLst>
      <p:ext uri="{BB962C8B-B14F-4D97-AF65-F5344CB8AC3E}">
        <p14:creationId xmlns:p14="http://schemas.microsoft.com/office/powerpoint/2010/main" val="261857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0" y="6085072"/>
            <a:ext cx="772928" cy="772928"/>
          </a:xfrm>
          <a:prstGeom prst="rect">
            <a:avLst/>
          </a:prstGeom>
        </p:spPr>
      </p:pic>
      <p:pic>
        <p:nvPicPr>
          <p:cNvPr id="18" name="Picture 17" descr="Read Right from the Start Research and Development Partnership - Urban Child  Study Center | College of Education &amp; Human Development | Georgia State  University">
            <a:extLst>
              <a:ext uri="{FF2B5EF4-FFF2-40B4-BE49-F238E27FC236}">
                <a16:creationId xmlns:a16="http://schemas.microsoft.com/office/drawing/2014/main" id="{0BA82B42-6077-4CE1-B113-546F70C99F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2" r="7587"/>
          <a:stretch/>
        </p:blipFill>
        <p:spPr bwMode="auto">
          <a:xfrm>
            <a:off x="5313225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F71E7B-2F7D-4BDD-97AC-871656F40DB4}"/>
              </a:ext>
            </a:extLst>
          </p:cNvPr>
          <p:cNvSpPr txBox="1"/>
          <p:nvPr/>
        </p:nvSpPr>
        <p:spPr>
          <a:xfrm>
            <a:off x="314491" y="329510"/>
            <a:ext cx="58304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ujitsu Infinity Pro Bold" pitchFamily="2" charset="0"/>
                <a:ea typeface="Meiryo UI" panose="020B0604030504040204" pitchFamily="50" charset="-128"/>
              </a:rPr>
              <a:t>We decide </a:t>
            </a:r>
            <a:r>
              <a:rPr kumimoji="1" lang="en-US" altLang="ja-JP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ujitsu Infinity Pro Bold" pitchFamily="2" charset="0"/>
                <a:ea typeface="Meiryo UI" panose="020B0604030504040204" pitchFamily="50" charset="-128"/>
              </a:rPr>
              <a:t>GO!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6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jitsu Infinity Pro Bold" pitchFamily="2" charset="0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jitsu Infinity Pro Bold" pitchFamily="2" charset="0"/>
                <a:ea typeface="Meiryo UI" panose="020B0604030504040204" pitchFamily="50" charset="-128"/>
              </a:rPr>
              <a:t>..and you?</a:t>
            </a:r>
            <a:endParaRPr kumimoji="1" lang="ja-JP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Fujitsu Infinity Pro Bold" pitchFamily="2" charset="0"/>
              <a:ea typeface="Meiryo UI" panose="020B0604030504040204" pitchFamily="50" charset="-128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9E8C008-11DE-4F55-9AE4-642023E7B127}"/>
              </a:ext>
            </a:extLst>
          </p:cNvPr>
          <p:cNvSpPr txBox="1"/>
          <p:nvPr/>
        </p:nvSpPr>
        <p:spPr>
          <a:xfrm>
            <a:off x="314491" y="4981433"/>
            <a:ext cx="111229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00"/>
                </a:highlight>
                <a:latin typeface="Fujitsu Infinity Pro Bold" pitchFamily="2" charset="0"/>
                <a:cs typeface="Arial" panose="020B0604020202020204" pitchFamily="34" charset="0"/>
              </a:rPr>
              <a:t>Let’s help children go to school together!</a:t>
            </a: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00"/>
              </a:highlight>
              <a:latin typeface="Fujitsu Infinity Pro Bold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7056927-1E5F-4DA3-B073-3B3EE970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02" y="0"/>
            <a:ext cx="10466696" cy="842169"/>
          </a:xfrm>
        </p:spPr>
        <p:txBody>
          <a:bodyPr/>
          <a:lstStyle/>
          <a:p>
            <a:r>
              <a:rPr kumimoji="1" lang="en-US" altLang="ja-JP" sz="4400" b="1" dirty="0">
                <a:latin typeface="Fujitsu Infinity Pro Bold" pitchFamily="2" charset="0"/>
              </a:rPr>
              <a:t>NEXT STEPS </a:t>
            </a:r>
            <a:r>
              <a:rPr kumimoji="1" lang="en-US" altLang="ja-JP" b="1" dirty="0"/>
              <a:t>|</a:t>
            </a:r>
            <a:r>
              <a:rPr kumimoji="1" lang="en-US" altLang="ja-JP" sz="4400" b="1" dirty="0">
                <a:latin typeface="Fujitsu Infinity Pro Bold" pitchFamily="2" charset="0"/>
              </a:rPr>
              <a:t> Requirements for MVP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845C3F-0E19-4FB2-A21D-F7E3BDA88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02" y="1253331"/>
            <a:ext cx="10515600" cy="4351338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s-AR" dirty="0"/>
              <a:t>Define Fujitsu </a:t>
            </a:r>
            <a:r>
              <a:rPr lang="es-AR" dirty="0" err="1"/>
              <a:t>member</a:t>
            </a:r>
            <a:r>
              <a:rPr lang="es-AR" dirty="0"/>
              <a:t> as sponsor.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s-AR" dirty="0" err="1"/>
              <a:t>Funding</a:t>
            </a:r>
            <a:r>
              <a:rPr lang="es-AR" dirty="0"/>
              <a:t> </a:t>
            </a:r>
            <a:r>
              <a:rPr lang="es-AR" dirty="0" err="1"/>
              <a:t>for</a:t>
            </a:r>
            <a:r>
              <a:rPr lang="es-AR" dirty="0"/>
              <a:t> MVP </a:t>
            </a:r>
            <a:r>
              <a:rPr lang="es-AR" dirty="0" err="1"/>
              <a:t>about</a:t>
            </a:r>
            <a:r>
              <a:rPr lang="es-AR" dirty="0"/>
              <a:t> 100KUSD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s-AR" dirty="0"/>
              <a:t>Support </a:t>
            </a:r>
            <a:r>
              <a:rPr lang="es-AR" dirty="0" err="1"/>
              <a:t>from</a:t>
            </a:r>
            <a:r>
              <a:rPr lang="es-AR" dirty="0"/>
              <a:t> Fujitsu </a:t>
            </a:r>
            <a:r>
              <a:rPr lang="es-AR" dirty="0" err="1"/>
              <a:t>employees</a:t>
            </a:r>
            <a:r>
              <a:rPr lang="es-AR" dirty="0"/>
              <a:t> (Ex: </a:t>
            </a:r>
            <a:r>
              <a:rPr lang="es-AR" dirty="0" err="1"/>
              <a:t>System</a:t>
            </a:r>
            <a:r>
              <a:rPr lang="es-AR" dirty="0"/>
              <a:t> </a:t>
            </a:r>
            <a:r>
              <a:rPr lang="es-AR" dirty="0" err="1"/>
              <a:t>engineers</a:t>
            </a:r>
            <a:r>
              <a:rPr lang="es-AR" dirty="0"/>
              <a:t>, Solution </a:t>
            </a:r>
            <a:r>
              <a:rPr lang="es-AR" dirty="0" err="1"/>
              <a:t>architects</a:t>
            </a:r>
            <a:r>
              <a:rPr lang="es-AR" dirty="0"/>
              <a:t>, producto </a:t>
            </a:r>
            <a:r>
              <a:rPr lang="es-AR" dirty="0" err="1"/>
              <a:t>owners</a:t>
            </a:r>
            <a:r>
              <a:rPr lang="es-AR" dirty="0"/>
              <a:t>) </a:t>
            </a:r>
            <a:r>
              <a:rPr lang="es-AR" dirty="0" err="1"/>
              <a:t>with</a:t>
            </a:r>
            <a:r>
              <a:rPr lang="es-AR" dirty="0"/>
              <a:t> </a:t>
            </a:r>
            <a:r>
              <a:rPr lang="es-AR" dirty="0" err="1"/>
              <a:t>high</a:t>
            </a:r>
            <a:r>
              <a:rPr lang="es-AR" dirty="0"/>
              <a:t> </a:t>
            </a:r>
            <a:r>
              <a:rPr lang="es-AR" dirty="0" err="1"/>
              <a:t>skills</a:t>
            </a:r>
            <a:r>
              <a:rPr lang="es-AR" dirty="0"/>
              <a:t> in disruptive </a:t>
            </a:r>
            <a:r>
              <a:rPr lang="es-AR" dirty="0" err="1"/>
              <a:t>technologies</a:t>
            </a:r>
            <a:r>
              <a:rPr lang="es-AR" dirty="0"/>
              <a:t> (</a:t>
            </a:r>
            <a:r>
              <a:rPr lang="es-AR" dirty="0" err="1"/>
              <a:t>Blockchain</a:t>
            </a:r>
            <a:r>
              <a:rPr lang="es-AR" dirty="0"/>
              <a:t>, AI, Data </a:t>
            </a:r>
            <a:r>
              <a:rPr lang="es-AR" dirty="0" err="1"/>
              <a:t>Analytics</a:t>
            </a:r>
            <a:r>
              <a:rPr lang="es-AR" dirty="0"/>
              <a:t>, </a:t>
            </a:r>
            <a:r>
              <a:rPr lang="es-AR" dirty="0" err="1"/>
              <a:t>etc</a:t>
            </a:r>
            <a:r>
              <a:rPr lang="es-AR" dirty="0"/>
              <a:t>)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s-AR" dirty="0"/>
              <a:t>Support </a:t>
            </a:r>
            <a:r>
              <a:rPr lang="es-AR" dirty="0" err="1"/>
              <a:t>from</a:t>
            </a:r>
            <a:r>
              <a:rPr lang="es-AR" dirty="0"/>
              <a:t> Fujitsu CSR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establish</a:t>
            </a:r>
            <a:r>
              <a:rPr lang="es-AR" dirty="0"/>
              <a:t> </a:t>
            </a:r>
            <a:r>
              <a:rPr lang="es-AR" dirty="0" err="1"/>
              <a:t>NGOs</a:t>
            </a:r>
            <a:r>
              <a:rPr lang="es-AR" dirty="0"/>
              <a:t> </a:t>
            </a:r>
            <a:r>
              <a:rPr lang="es-AR" dirty="0" err="1"/>
              <a:t>partnership</a:t>
            </a:r>
            <a:r>
              <a:rPr lang="es-AR" dirty="0"/>
              <a:t>.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s-AR" dirty="0"/>
              <a:t>Support </a:t>
            </a:r>
            <a:r>
              <a:rPr lang="es-AR" dirty="0" err="1"/>
              <a:t>from</a:t>
            </a:r>
            <a:r>
              <a:rPr lang="es-AR" dirty="0"/>
              <a:t> Marketing áreas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desing</a:t>
            </a:r>
            <a:r>
              <a:rPr lang="es-AR" dirty="0"/>
              <a:t> a marketing plan.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3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FD00A087D6CC4AB219A6A8AFC30B40" ma:contentTypeVersion="10" ma:contentTypeDescription="Create a new document." ma:contentTypeScope="" ma:versionID="fca87d2c8f57915c2bc8950b9a20dbe2">
  <xsd:schema xmlns:xsd="http://www.w3.org/2001/XMLSchema" xmlns:xs="http://www.w3.org/2001/XMLSchema" xmlns:p="http://schemas.microsoft.com/office/2006/metadata/properties" xmlns:ns3="940345a3-6526-4541-857a-c41f6a7c2614" xmlns:ns4="6406ec59-0caa-4e86-b56b-e92a37279a37" targetNamespace="http://schemas.microsoft.com/office/2006/metadata/properties" ma:root="true" ma:fieldsID="7f5df8b38eea5b80452deeec2f1b7a7f" ns3:_="" ns4:_="">
    <xsd:import namespace="940345a3-6526-4541-857a-c41f6a7c2614"/>
    <xsd:import namespace="6406ec59-0caa-4e86-b56b-e92a37279a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0345a3-6526-4541-857a-c41f6a7c26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06ec59-0caa-4e86-b56b-e92a37279a3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597898-2A94-4A38-9BD7-D8FA0D037F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0345a3-6526-4541-857a-c41f6a7c2614"/>
    <ds:schemaRef ds:uri="6406ec59-0caa-4e86-b56b-e92a37279a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E9C920-5AC0-4EA3-8117-5007BC9763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8A2E9F-5B85-4AEE-9515-4A9953FDC5B0}">
  <ds:schemaRefs>
    <ds:schemaRef ds:uri="http://purl.org/dc/elements/1.1/"/>
    <ds:schemaRef ds:uri="http://purl.org/dc/terms/"/>
    <ds:schemaRef ds:uri="940345a3-6526-4541-857a-c41f6a7c2614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6406ec59-0caa-4e86-b56b-e92a37279a3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6019</TotalTime>
  <Words>570</Words>
  <Application>Microsoft Office PowerPoint</Application>
  <PresentationFormat>Panorámica</PresentationFormat>
  <Paragraphs>114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20" baseType="lpstr">
      <vt:lpstr>游ゴシック</vt:lpstr>
      <vt:lpstr>Arial</vt:lpstr>
      <vt:lpstr>Arial</vt:lpstr>
      <vt:lpstr>Calibri</vt:lpstr>
      <vt:lpstr>Calibri Light</vt:lpstr>
      <vt:lpstr>Fujitsu Infinity Pro Bold</vt:lpstr>
      <vt:lpstr>Fujitsu Infinity Pro ExtraBold</vt:lpstr>
      <vt:lpstr>Fujitsu Sans</vt:lpstr>
      <vt:lpstr>Impact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ASSESSMENT | Impact (Stakeholders) analysis</vt:lpstr>
      <vt:lpstr>ASSESSMENT | Example Use Case</vt:lpstr>
      <vt:lpstr>ASSESSMENT | Pro-forma Financial</vt:lpstr>
      <vt:lpstr>Presentación de PowerPoint</vt:lpstr>
      <vt:lpstr>NEXT STEPS | Requirements for MVP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Onishi, Yuki/大西 祐希</dc:creator>
  <cp:lastModifiedBy>Alejandro Bertolli</cp:lastModifiedBy>
  <cp:revision>85</cp:revision>
  <dcterms:created xsi:type="dcterms:W3CDTF">2022-06-17T02:28:02Z</dcterms:created>
  <dcterms:modified xsi:type="dcterms:W3CDTF">2022-07-11T21:33:06Z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2022-06-17T02:28:02Z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d3e5e6c9-a2e6-44dc-b2c7-4268f94249a2</vt:lpwstr>
  </property>
  <property fmtid="{D5CDD505-2E9C-101B-9397-08002B2CF9AE}" pid="8" name="MSIP_Label_a7295cc1-d279-42ac-ab4d-3b0f4fece050_ContentBits">
    <vt:lpwstr>0</vt:lpwstr>
  </property>
  <property fmtid="{D5CDD505-2E9C-101B-9397-08002B2CF9AE}" pid="9" name="ContentTypeId">
    <vt:lpwstr>0x010100B2FD00A087D6CC4AB219A6A8AFC30B40</vt:lpwstr>
  </property>
</Properties>
</file>