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2" r:id="rId5"/>
    <p:sldId id="274" r:id="rId6"/>
    <p:sldId id="275" r:id="rId7"/>
    <p:sldId id="283" r:id="rId8"/>
    <p:sldId id="280" r:id="rId9"/>
    <p:sldId id="28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80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43" autoAdjust="0"/>
  </p:normalViewPr>
  <p:slideViewPr>
    <p:cSldViewPr snapToGrid="0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6389B-6C3B-440B-9D85-CC84A974EB38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39F719C-0D25-49D8-8A16-D72364FA5068}">
      <dgm:prSet phldrT="[Texto]" custT="1"/>
      <dgm:spPr/>
      <dgm:t>
        <a:bodyPr/>
        <a:lstStyle/>
        <a:p>
          <a:r>
            <a:rPr lang="en-US" altLang="ja-JP" sz="2800" b="1" i="0" u="none" strike="noStrike" dirty="0">
              <a:solidFill>
                <a:schemeClr val="bg1"/>
              </a:solidFill>
              <a:effectLst/>
              <a:latin typeface="Fujitsu Sans" panose="020B0404060202020204" pitchFamily="34" charset="0"/>
              <a:ea typeface="游ゴシック" panose="020B0400000000000000" pitchFamily="50" charset="-128"/>
              <a:cs typeface="Aharoni" panose="02010803020104030203" pitchFamily="2" charset="-79"/>
            </a:rPr>
            <a:t>Sponsor (Fujitsu)</a:t>
          </a:r>
          <a:endParaRPr lang="en-US" sz="2800" b="1" dirty="0">
            <a:solidFill>
              <a:schemeClr val="bg1"/>
            </a:solidFill>
            <a:latin typeface="Fujitsu Sans" panose="020B0404060202020204" pitchFamily="34" charset="0"/>
            <a:cs typeface="Aharoni" panose="02010803020104030203" pitchFamily="2" charset="-79"/>
          </a:endParaRPr>
        </a:p>
      </dgm:t>
    </dgm:pt>
    <dgm:pt modelId="{29C89D92-8F5C-40E7-BE59-6768F9052424}" type="parTrans" cxnId="{3D5B3356-5377-4DF8-8484-E4F27285DAC0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FAACD5BF-46B4-4529-B45D-A9344F48D199}" type="sibTrans" cxnId="{3D5B3356-5377-4DF8-8484-E4F27285DAC0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8295656C-FA1A-4301-98F1-A207C3A4E646}">
      <dgm:prSet phldrT="[Texto]"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Contribution to society (</a:t>
          </a: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CSR</a:t>
          </a: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)</a:t>
          </a:r>
          <a:endParaRPr lang="en-US" sz="2400" dirty="0">
            <a:latin typeface="Fujitsu Sans" panose="020B0404060202020204" pitchFamily="34" charset="0"/>
          </a:endParaRPr>
        </a:p>
      </dgm:t>
    </dgm:pt>
    <dgm:pt modelId="{01D57B13-9181-436B-85E3-8A044A255917}" type="parTrans" cxnId="{81F13A41-31C6-4B26-87F5-8BEC0712F1D6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87CBB018-F7D5-402B-9B79-271D31370DC1}" type="sibTrans" cxnId="{81F13A41-31C6-4B26-87F5-8BEC0712F1D6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08D2EC06-E6CC-411A-8946-8DAD2268F0FB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Publicity</a:t>
          </a: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of Fujitsu technology</a:t>
          </a:r>
        </a:p>
      </dgm:t>
    </dgm:pt>
    <dgm:pt modelId="{4AB4C3BF-786D-4A5B-BDBF-4CDA4229FA5B}" type="parTrans" cxnId="{151F2A56-0152-4C94-AE57-9D5B95C9137B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0FCA8C96-C7C0-4649-A398-6CFAED6AF10F}" type="sibTrans" cxnId="{151F2A56-0152-4C94-AE57-9D5B95C9137B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D23ABA7E-BF68-4C94-A7C0-51217E021E18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Employees’ Experience</a:t>
          </a:r>
        </a:p>
      </dgm:t>
    </dgm:pt>
    <dgm:pt modelId="{6B95574E-20E8-4744-8FAF-5BF715A14DF2}" type="parTrans" cxnId="{0992CF6C-65BF-45E2-8D27-2090C4C39FC9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6109B0E5-D9B3-4099-8F9E-9131AC0ED0B7}" type="sibTrans" cxnId="{0992CF6C-65BF-45E2-8D27-2090C4C39FC9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C89A1C10-1531-4465-B75A-590796852BA6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Profit </a:t>
          </a: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from new solution</a:t>
          </a:r>
          <a:endParaRPr kumimoji="1" lang="ja-JP" altLang="en-US" sz="2400" dirty="0">
            <a:solidFill>
              <a:srgbClr val="000000"/>
            </a:solidFill>
            <a:latin typeface="Fujitsu Sans" panose="020B0404060202020204" pitchFamily="34" charset="0"/>
          </a:endParaRPr>
        </a:p>
      </dgm:t>
    </dgm:pt>
    <dgm:pt modelId="{E7BCE91C-B024-4A45-96D0-F02AA501F91F}" type="parTrans" cxnId="{330EF949-6F52-497A-BB22-E849FCE4F15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D7FCBAAF-2670-45B5-846E-F1007EC07BC0}" type="sibTrans" cxnId="{330EF949-6F52-497A-BB22-E849FCE4F15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17C2DC38-2F62-4DD8-B93B-1B21BB274AE8}">
      <dgm:prSet phldrT="[Texto]" custT="1"/>
      <dgm:spPr/>
      <dgm:t>
        <a:bodyPr/>
        <a:lstStyle/>
        <a:p>
          <a:r>
            <a:rPr lang="en-US" altLang="ja-JP" sz="2800" b="1" u="none" strike="noStrike" dirty="0">
              <a:solidFill>
                <a:schemeClr val="bg1"/>
              </a:solidFill>
              <a:effectLst/>
              <a:latin typeface="Fujitsu Sans" panose="020B0404060202020204" pitchFamily="34" charset="0"/>
              <a:cs typeface="Aharoni" panose="02010803020104030203" pitchFamily="2" charset="-79"/>
            </a:rPr>
            <a:t>Customers (NGOs)</a:t>
          </a:r>
          <a:endParaRPr kumimoji="1" lang="ja-JP" altLang="en-US" sz="2800" dirty="0">
            <a:solidFill>
              <a:srgbClr val="000000"/>
            </a:solidFill>
            <a:latin typeface="Fujitsu Sans" panose="020B0404060202020204" pitchFamily="34" charset="0"/>
          </a:endParaRPr>
        </a:p>
      </dgm:t>
    </dgm:pt>
    <dgm:pt modelId="{E116DDD6-5860-434A-9FC9-AF59060C1C19}" type="parTrans" cxnId="{4CB9C566-15D7-49DC-A67B-E096D343D0B0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BAF22EA3-9579-4DA3-AB06-D6734813D338}" type="sibTrans" cxnId="{4CB9C566-15D7-49DC-A67B-E096D343D0B0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9D016426-F092-4721-9B4D-8983E28790D0}">
      <dgm:prSet phldrT="[Texto]"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Reliability</a:t>
          </a: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and </a:t>
          </a: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Traceability</a:t>
          </a: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of</a:t>
          </a:r>
          <a:r>
            <a:rPr lang="ja-JP" altLang="en-US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donation</a:t>
          </a:r>
          <a:endParaRPr lang="en-US" sz="2400" dirty="0">
            <a:latin typeface="Fujitsu Sans" panose="020B0404060202020204" pitchFamily="34" charset="0"/>
          </a:endParaRPr>
        </a:p>
      </dgm:t>
    </dgm:pt>
    <dgm:pt modelId="{BCBC1795-ACB5-4260-8879-42D6CB1D29B5}" type="parTrans" cxnId="{AF525D2F-162B-4745-9384-A6E72B6518E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6C5DC8CF-34CA-4944-B57A-39790D105801}" type="sibTrans" cxnId="{AF525D2F-162B-4745-9384-A6E72B6518E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A561CC68-0B1B-47AC-B7C3-843ABB2C5A80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Optimization</a:t>
          </a: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of work</a:t>
          </a:r>
          <a:endParaRPr kumimoji="1" lang="ja-JP" altLang="en-US" sz="2400" dirty="0">
            <a:solidFill>
              <a:srgbClr val="000000"/>
            </a:solidFill>
            <a:latin typeface="Fujitsu Sans" panose="020B0404060202020204" pitchFamily="34" charset="0"/>
          </a:endParaRPr>
        </a:p>
      </dgm:t>
    </dgm:pt>
    <dgm:pt modelId="{1D55E0E5-677D-42D9-92D6-51BDCD98C3AD}" type="parTrans" cxnId="{55C27A95-9179-4FF4-9E65-61E5747DB529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BAED5281-CB4F-460C-A188-A4202A793747}" type="sibTrans" cxnId="{55C27A95-9179-4FF4-9E65-61E5747DB529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3D994E3F-804A-4BA8-A6AC-3146D837A3FB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dirty="0" err="1">
              <a:solidFill>
                <a:srgbClr val="000000"/>
              </a:solidFill>
              <a:latin typeface="Fujitsu Sans" panose="020B0404060202020204" pitchFamily="34" charset="0"/>
            </a:rPr>
            <a:t>Increase</a:t>
          </a:r>
          <a:r>
            <a:rPr kumimoji="1" lang="es-AR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dirty="0" err="1">
              <a:solidFill>
                <a:srgbClr val="000000"/>
              </a:solidFill>
              <a:latin typeface="Fujitsu Sans" panose="020B0404060202020204" pitchFamily="34" charset="0"/>
            </a:rPr>
            <a:t>Funders</a:t>
          </a:r>
          <a:r>
            <a:rPr kumimoji="1" lang="es-AR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Trust</a:t>
          </a:r>
          <a:r>
            <a:rPr kumimoji="1" lang="es-AR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dirty="0" err="1">
              <a:solidFill>
                <a:srgbClr val="000000"/>
              </a:solidFill>
              <a:latin typeface="Fujitsu Sans" panose="020B0404060202020204" pitchFamily="34" charset="0"/>
            </a:rPr>
            <a:t>due</a:t>
          </a:r>
          <a:r>
            <a:rPr kumimoji="1" lang="es-AR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dirty="0" err="1">
              <a:solidFill>
                <a:srgbClr val="000000"/>
              </a:solidFill>
              <a:latin typeface="Fujitsu Sans" panose="020B0404060202020204" pitchFamily="34" charset="0"/>
            </a:rPr>
            <a:t>to</a:t>
          </a:r>
          <a:r>
            <a:rPr kumimoji="1" lang="es-AR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dirty="0" err="1">
              <a:solidFill>
                <a:srgbClr val="C00000"/>
              </a:solidFill>
              <a:latin typeface="Fujitsu Sans" panose="020B0404060202020204" pitchFamily="34" charset="0"/>
            </a:rPr>
            <a:t>transparency</a:t>
          </a:r>
          <a:endParaRPr kumimoji="1" lang="ja-JP" altLang="en-US" sz="2400" b="1" dirty="0">
            <a:solidFill>
              <a:srgbClr val="C00000"/>
            </a:solidFill>
            <a:latin typeface="Fujitsu Sans" panose="020B0404060202020204" pitchFamily="34" charset="0"/>
          </a:endParaRPr>
        </a:p>
      </dgm:t>
    </dgm:pt>
    <dgm:pt modelId="{53CAA8A3-8236-4D89-A6EC-A82FB1FA69A4}" type="parTrans" cxnId="{4D1A5961-2E43-483F-8621-0C6D0FCB6FFF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7D71F32E-4881-4692-A9C1-05438526685D}" type="sibTrans" cxnId="{4D1A5961-2E43-483F-8621-0C6D0FCB6FFF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D866D5C1-7089-414D-99FA-930C40F8AD6A}">
      <dgm:prSet phldrT="[Texto]" custT="1"/>
      <dgm:spPr/>
      <dgm:t>
        <a:bodyPr/>
        <a:lstStyle/>
        <a:p>
          <a:r>
            <a:rPr lang="es-AR" sz="2800" b="1" dirty="0" err="1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Community</a:t>
          </a:r>
          <a:r>
            <a:rPr lang="es-AR" sz="2800" b="1" dirty="0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 &amp; </a:t>
          </a:r>
          <a:r>
            <a:rPr lang="es-AR" sz="2800" b="1" dirty="0" err="1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Governments</a:t>
          </a:r>
          <a:endParaRPr lang="en-US" sz="2800" b="1" dirty="0">
            <a:solidFill>
              <a:schemeClr val="bg1"/>
            </a:solidFill>
            <a:latin typeface="Fujitsu Sans" panose="020B0404060202020204" pitchFamily="34" charset="0"/>
            <a:cs typeface="Aharoni" panose="02010803020104030203" pitchFamily="2" charset="-79"/>
          </a:endParaRPr>
        </a:p>
      </dgm:t>
    </dgm:pt>
    <dgm:pt modelId="{BC94E6D4-AD18-4240-AB27-979E951E78D3}" type="parTrans" cxnId="{B3C6E48F-63C8-42B0-A157-BF8B3EDE20BF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378E2B72-8DCB-41BE-B452-30103B50A777}" type="sibTrans" cxnId="{B3C6E48F-63C8-42B0-A157-BF8B3EDE20BF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FB1CC43D-FF4E-4AFC-9E6B-D6E6BA764FED}">
      <dgm:prSet phldrT="[Texto]"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Decrease</a:t>
          </a:r>
          <a:r>
            <a:rPr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 the number </a:t>
          </a:r>
          <a:r>
            <a:rPr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of children who cannot go to school</a:t>
          </a:r>
          <a:endParaRPr lang="en-US" sz="2400" dirty="0">
            <a:latin typeface="Fujitsu Sans" panose="020B0404060202020204" pitchFamily="34" charset="0"/>
          </a:endParaRPr>
        </a:p>
      </dgm:t>
    </dgm:pt>
    <dgm:pt modelId="{5D274D67-FCCC-4036-BAD6-462E38FAFAD3}" type="parTrans" cxnId="{0F7EA87A-4383-4E6C-A15D-36C0F5D99CD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121E162E-1BC4-41D8-B500-3B5F1BB95952}" type="sibTrans" cxnId="{0F7EA87A-4383-4E6C-A15D-36C0F5D99CD7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A4590357-0C98-474C-BBD2-9CABB56CB62E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dirty="0">
              <a:solidFill>
                <a:srgbClr val="000000"/>
              </a:solidFill>
              <a:latin typeface="Fujitsu Sans" panose="020B0404060202020204" pitchFamily="34" charset="0"/>
            </a:rPr>
            <a:t>Contribute to </a:t>
          </a:r>
          <a:r>
            <a:rPr kumimoji="1"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SDGs </a:t>
          </a:r>
          <a:r>
            <a:rPr lang="en-US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target 4</a:t>
          </a:r>
          <a:endParaRPr kumimoji="1" lang="ja-JP" altLang="en-US" sz="2400" b="1" dirty="0">
            <a:solidFill>
              <a:srgbClr val="C00000"/>
            </a:solidFill>
            <a:latin typeface="Fujitsu Sans" panose="020B0404060202020204" pitchFamily="34" charset="0"/>
          </a:endParaRPr>
        </a:p>
      </dgm:t>
    </dgm:pt>
    <dgm:pt modelId="{4D7D6776-DE9C-417B-A961-23DAC32219DD}" type="parTrans" cxnId="{8CB0B3D5-EA82-4824-8896-61792DA81288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D26B7970-0BD1-4E60-A1C8-2B0CBD9A6D2D}" type="sibTrans" cxnId="{8CB0B3D5-EA82-4824-8896-61792DA81288}">
      <dgm:prSet/>
      <dgm:spPr/>
      <dgm:t>
        <a:bodyPr/>
        <a:lstStyle/>
        <a:p>
          <a:endParaRPr lang="en-US">
            <a:latin typeface="Fujitsu Sans" panose="020B0404060202020204" pitchFamily="34" charset="0"/>
          </a:endParaRPr>
        </a:p>
      </dgm:t>
    </dgm:pt>
    <dgm:pt modelId="{BFEF047B-3395-4F29-8EEE-15B28C975370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b="1" dirty="0" err="1">
              <a:solidFill>
                <a:srgbClr val="C00000"/>
              </a:solidFill>
              <a:latin typeface="Fujitsu Sans" panose="020B0404060202020204" pitchFamily="34" charset="0"/>
            </a:rPr>
            <a:t>Cost</a:t>
          </a:r>
          <a:r>
            <a:rPr kumimoji="1" lang="es-AR" altLang="ja-JP" sz="2400" b="1" dirty="0">
              <a:solidFill>
                <a:srgbClr val="C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dirty="0" err="1">
              <a:solidFill>
                <a:srgbClr val="C00000"/>
              </a:solidFill>
              <a:latin typeface="Fujitsu Sans" panose="020B0404060202020204" pitchFamily="34" charset="0"/>
            </a:rPr>
            <a:t>reduction</a:t>
          </a:r>
          <a:endParaRPr kumimoji="1" lang="ja-JP" altLang="en-US" sz="2400" b="1" dirty="0">
            <a:solidFill>
              <a:srgbClr val="C00000"/>
            </a:solidFill>
            <a:latin typeface="Fujitsu Sans" panose="020B0404060202020204" pitchFamily="34" charset="0"/>
          </a:endParaRPr>
        </a:p>
      </dgm:t>
    </dgm:pt>
    <dgm:pt modelId="{9F4BA8F2-EA68-40C6-BBEA-F31FDF5EBEBF}" type="parTrans" cxnId="{7B940E7A-50BE-4FD2-988C-404C345BEDAB}">
      <dgm:prSet/>
      <dgm:spPr/>
      <dgm:t>
        <a:bodyPr/>
        <a:lstStyle/>
        <a:p>
          <a:endParaRPr lang="en-US"/>
        </a:p>
      </dgm:t>
    </dgm:pt>
    <dgm:pt modelId="{AF924789-9986-46D4-8D7D-9EB6EE6F5694}" type="sibTrans" cxnId="{7B940E7A-50BE-4FD2-988C-404C345BEDAB}">
      <dgm:prSet/>
      <dgm:spPr/>
      <dgm:t>
        <a:bodyPr/>
        <a:lstStyle/>
        <a:p>
          <a:endParaRPr lang="en-US"/>
        </a:p>
      </dgm:t>
    </dgm:pt>
    <dgm:pt modelId="{E8BDA84B-EAE1-4894-9C3D-EB7A20FD3408}">
      <dgm:prSet custT="1"/>
      <dgm:spPr/>
      <dgm:t>
        <a:bodyPr/>
        <a:lstStyle/>
        <a:p>
          <a:pPr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b="1" dirty="0" err="1">
              <a:solidFill>
                <a:srgbClr val="C00000"/>
              </a:solidFill>
              <a:latin typeface="Fujitsu Sans" panose="020B0404060202020204" pitchFamily="34" charset="0"/>
            </a:rPr>
            <a:t>Connect</a:t>
          </a:r>
          <a:r>
            <a:rPr kumimoji="1" lang="es-AR" altLang="ja-JP" sz="2400" b="0" dirty="0">
              <a:solidFill>
                <a:srgbClr val="C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0" dirty="0" err="1">
              <a:solidFill>
                <a:schemeClr val="tx1">
                  <a:lumMod val="95000"/>
                  <a:lumOff val="5000"/>
                </a:schemeClr>
              </a:solidFill>
              <a:latin typeface="Fujitsu Sans" panose="020B0404060202020204" pitchFamily="34" charset="0"/>
            </a:rPr>
            <a:t>Supporters</a:t>
          </a:r>
          <a:r>
            <a:rPr kumimoji="1" lang="es-AR" altLang="ja-JP" sz="2400" b="0" dirty="0">
              <a:solidFill>
                <a:schemeClr val="tx1">
                  <a:lumMod val="95000"/>
                  <a:lumOff val="5000"/>
                </a:schemeClr>
              </a:solidFill>
              <a:latin typeface="Fujitsu Sans" panose="020B0404060202020204" pitchFamily="34" charset="0"/>
            </a:rPr>
            <a:t> and Receivers</a:t>
          </a:r>
          <a:endParaRPr kumimoji="1" lang="ja-JP" altLang="en-US" sz="2400" b="1" dirty="0">
            <a:solidFill>
              <a:srgbClr val="C00000"/>
            </a:solidFill>
            <a:latin typeface="Fujitsu Sans" panose="020B0404060202020204" pitchFamily="34" charset="0"/>
          </a:endParaRPr>
        </a:p>
      </dgm:t>
    </dgm:pt>
    <dgm:pt modelId="{199A347B-9BB6-4E16-9F0C-408A5DFB249A}" type="parTrans" cxnId="{93EC00E7-9759-43BD-BBA5-E2722BF74378}">
      <dgm:prSet/>
      <dgm:spPr/>
      <dgm:t>
        <a:bodyPr/>
        <a:lstStyle/>
        <a:p>
          <a:endParaRPr lang="en-US"/>
        </a:p>
      </dgm:t>
    </dgm:pt>
    <dgm:pt modelId="{A1491215-80D6-4ED3-BBB9-40BA857EFA35}" type="sibTrans" cxnId="{93EC00E7-9759-43BD-BBA5-E2722BF74378}">
      <dgm:prSet/>
      <dgm:spPr/>
      <dgm:t>
        <a:bodyPr/>
        <a:lstStyle/>
        <a:p>
          <a:endParaRPr lang="en-US"/>
        </a:p>
      </dgm:t>
    </dgm:pt>
    <dgm:pt modelId="{27C24F2C-628D-40AC-96C1-2C314687B6A7}" type="pres">
      <dgm:prSet presAssocID="{1A86389B-6C3B-440B-9D85-CC84A974EB38}" presName="linearFlow" presStyleCnt="0">
        <dgm:presLayoutVars>
          <dgm:dir/>
          <dgm:animLvl val="lvl"/>
          <dgm:resizeHandles val="exact"/>
        </dgm:presLayoutVars>
      </dgm:prSet>
      <dgm:spPr/>
    </dgm:pt>
    <dgm:pt modelId="{CF7563AB-7E97-40A5-959C-D0D21CD6C266}" type="pres">
      <dgm:prSet presAssocID="{D866D5C1-7089-414D-99FA-930C40F8AD6A}" presName="composite" presStyleCnt="0"/>
      <dgm:spPr/>
    </dgm:pt>
    <dgm:pt modelId="{C0B64D7D-695B-483D-B6E2-B574427AB802}" type="pres">
      <dgm:prSet presAssocID="{D866D5C1-7089-414D-99FA-930C40F8AD6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179332E-79CC-4A94-8A26-0C327F1A1B99}" type="pres">
      <dgm:prSet presAssocID="{D866D5C1-7089-414D-99FA-930C40F8AD6A}" presName="parSh" presStyleLbl="node1" presStyleIdx="0" presStyleCnt="3"/>
      <dgm:spPr/>
    </dgm:pt>
    <dgm:pt modelId="{73A5F8BA-F752-4966-9A6A-A0F9F7371367}" type="pres">
      <dgm:prSet presAssocID="{D866D5C1-7089-414D-99FA-930C40F8AD6A}" presName="desTx" presStyleLbl="fgAcc1" presStyleIdx="0" presStyleCnt="3">
        <dgm:presLayoutVars>
          <dgm:bulletEnabled val="1"/>
        </dgm:presLayoutVars>
      </dgm:prSet>
      <dgm:spPr/>
    </dgm:pt>
    <dgm:pt modelId="{387B8E81-BE6F-4F29-80AD-4AB11F3B9AC3}" type="pres">
      <dgm:prSet presAssocID="{378E2B72-8DCB-41BE-B452-30103B50A777}" presName="sibTrans" presStyleLbl="sibTrans2D1" presStyleIdx="0" presStyleCnt="2"/>
      <dgm:spPr/>
    </dgm:pt>
    <dgm:pt modelId="{CBCF01AD-55F5-4835-9150-BC9A4A43024C}" type="pres">
      <dgm:prSet presAssocID="{378E2B72-8DCB-41BE-B452-30103B50A777}" presName="connTx" presStyleLbl="sibTrans2D1" presStyleIdx="0" presStyleCnt="2"/>
      <dgm:spPr/>
    </dgm:pt>
    <dgm:pt modelId="{E2319B31-7010-45CB-B9A3-896C5D594188}" type="pres">
      <dgm:prSet presAssocID="{B39F719C-0D25-49D8-8A16-D72364FA5068}" presName="composite" presStyleCnt="0"/>
      <dgm:spPr/>
    </dgm:pt>
    <dgm:pt modelId="{36E50B60-DEF9-4522-8488-05F31C474633}" type="pres">
      <dgm:prSet presAssocID="{B39F719C-0D25-49D8-8A16-D72364FA506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53B6D28-8E25-4F86-82A3-0551FCD5005E}" type="pres">
      <dgm:prSet presAssocID="{B39F719C-0D25-49D8-8A16-D72364FA5068}" presName="parSh" presStyleLbl="node1" presStyleIdx="1" presStyleCnt="3"/>
      <dgm:spPr/>
    </dgm:pt>
    <dgm:pt modelId="{00A259B1-5C53-47B3-A1A9-03B37F178883}" type="pres">
      <dgm:prSet presAssocID="{B39F719C-0D25-49D8-8A16-D72364FA5068}" presName="desTx" presStyleLbl="fgAcc1" presStyleIdx="1" presStyleCnt="3">
        <dgm:presLayoutVars>
          <dgm:bulletEnabled val="1"/>
        </dgm:presLayoutVars>
      </dgm:prSet>
      <dgm:spPr/>
    </dgm:pt>
    <dgm:pt modelId="{DAE04381-4C3C-4A9B-AFCA-CFD4813515F3}" type="pres">
      <dgm:prSet presAssocID="{FAACD5BF-46B4-4529-B45D-A9344F48D199}" presName="sibTrans" presStyleLbl="sibTrans2D1" presStyleIdx="1" presStyleCnt="2"/>
      <dgm:spPr/>
    </dgm:pt>
    <dgm:pt modelId="{8905D6A5-C821-4B66-AC82-2CBD06C791E7}" type="pres">
      <dgm:prSet presAssocID="{FAACD5BF-46B4-4529-B45D-A9344F48D199}" presName="connTx" presStyleLbl="sibTrans2D1" presStyleIdx="1" presStyleCnt="2"/>
      <dgm:spPr/>
    </dgm:pt>
    <dgm:pt modelId="{746FC4FB-B43F-4703-9626-0D777F7EF2F8}" type="pres">
      <dgm:prSet presAssocID="{17C2DC38-2F62-4DD8-B93B-1B21BB274AE8}" presName="composite" presStyleCnt="0"/>
      <dgm:spPr/>
    </dgm:pt>
    <dgm:pt modelId="{2642566B-B976-4365-B763-A0AC4D5A51D1}" type="pres">
      <dgm:prSet presAssocID="{17C2DC38-2F62-4DD8-B93B-1B21BB274AE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55091C-7713-4FA6-9058-8790B570E5AE}" type="pres">
      <dgm:prSet presAssocID="{17C2DC38-2F62-4DD8-B93B-1B21BB274AE8}" presName="parSh" presStyleLbl="node1" presStyleIdx="2" presStyleCnt="3"/>
      <dgm:spPr/>
    </dgm:pt>
    <dgm:pt modelId="{ABAF3483-2629-4431-A0CB-06FEDC991C14}" type="pres">
      <dgm:prSet presAssocID="{17C2DC38-2F62-4DD8-B93B-1B21BB274AE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0D1A123-6055-4F41-92FC-7EA1FE74D92A}" type="presOf" srcId="{B39F719C-0D25-49D8-8A16-D72364FA5068}" destId="{36E50B60-DEF9-4522-8488-05F31C474633}" srcOrd="0" destOrd="0" presId="urn:microsoft.com/office/officeart/2005/8/layout/process3"/>
    <dgm:cxn modelId="{D932BF24-FA0B-4836-B2FF-32DF3FA69A5D}" type="presOf" srcId="{8295656C-FA1A-4301-98F1-A207C3A4E646}" destId="{00A259B1-5C53-47B3-A1A9-03B37F178883}" srcOrd="0" destOrd="0" presId="urn:microsoft.com/office/officeart/2005/8/layout/process3"/>
    <dgm:cxn modelId="{AF525D2F-162B-4745-9384-A6E72B6518E7}" srcId="{17C2DC38-2F62-4DD8-B93B-1B21BB274AE8}" destId="{9D016426-F092-4721-9B4D-8983E28790D0}" srcOrd="0" destOrd="0" parTransId="{BCBC1795-ACB5-4260-8879-42D6CB1D29B5}" sibTransId="{6C5DC8CF-34CA-4944-B57A-39790D105801}"/>
    <dgm:cxn modelId="{9E1BE735-C88E-4783-9DD7-B89E63E2CFD8}" type="presOf" srcId="{E8BDA84B-EAE1-4894-9C3D-EB7A20FD3408}" destId="{73A5F8BA-F752-4966-9A6A-A0F9F7371367}" srcOrd="0" destOrd="2" presId="urn:microsoft.com/office/officeart/2005/8/layout/process3"/>
    <dgm:cxn modelId="{D3B2F53B-59D7-4E23-AEA2-407278D352BF}" type="presOf" srcId="{FB1CC43D-FF4E-4AFC-9E6B-D6E6BA764FED}" destId="{73A5F8BA-F752-4966-9A6A-A0F9F7371367}" srcOrd="0" destOrd="0" presId="urn:microsoft.com/office/officeart/2005/8/layout/process3"/>
    <dgm:cxn modelId="{7FF7D73C-36C9-421A-9ACF-2CD8A9CF21B9}" type="presOf" srcId="{D23ABA7E-BF68-4C94-A7C0-51217E021E18}" destId="{00A259B1-5C53-47B3-A1A9-03B37F178883}" srcOrd="0" destOrd="2" presId="urn:microsoft.com/office/officeart/2005/8/layout/process3"/>
    <dgm:cxn modelId="{5617D93E-F0AA-477A-ADD3-FFA9487AB88D}" type="presOf" srcId="{D866D5C1-7089-414D-99FA-930C40F8AD6A}" destId="{8179332E-79CC-4A94-8A26-0C327F1A1B99}" srcOrd="1" destOrd="0" presId="urn:microsoft.com/office/officeart/2005/8/layout/process3"/>
    <dgm:cxn modelId="{81F13A41-31C6-4B26-87F5-8BEC0712F1D6}" srcId="{B39F719C-0D25-49D8-8A16-D72364FA5068}" destId="{8295656C-FA1A-4301-98F1-A207C3A4E646}" srcOrd="0" destOrd="0" parTransId="{01D57B13-9181-436B-85E3-8A044A255917}" sibTransId="{87CBB018-F7D5-402B-9B79-271D31370DC1}"/>
    <dgm:cxn modelId="{4D1A5961-2E43-483F-8621-0C6D0FCB6FFF}" srcId="{17C2DC38-2F62-4DD8-B93B-1B21BB274AE8}" destId="{3D994E3F-804A-4BA8-A6AC-3146D837A3FB}" srcOrd="3" destOrd="0" parTransId="{53CAA8A3-8236-4D89-A6EC-A82FB1FA69A4}" sibTransId="{7D71F32E-4881-4692-A9C1-05438526685D}"/>
    <dgm:cxn modelId="{B65C8E45-8FE3-4B7A-ADA1-BCBD795255A5}" type="presOf" srcId="{378E2B72-8DCB-41BE-B452-30103B50A777}" destId="{CBCF01AD-55F5-4835-9150-BC9A4A43024C}" srcOrd="1" destOrd="0" presId="urn:microsoft.com/office/officeart/2005/8/layout/process3"/>
    <dgm:cxn modelId="{4CB9C566-15D7-49DC-A67B-E096D343D0B0}" srcId="{1A86389B-6C3B-440B-9D85-CC84A974EB38}" destId="{17C2DC38-2F62-4DD8-B93B-1B21BB274AE8}" srcOrd="2" destOrd="0" parTransId="{E116DDD6-5860-434A-9FC9-AF59060C1C19}" sibTransId="{BAF22EA3-9579-4DA3-AB06-D6734813D338}"/>
    <dgm:cxn modelId="{330EF949-6F52-497A-BB22-E849FCE4F157}" srcId="{B39F719C-0D25-49D8-8A16-D72364FA5068}" destId="{C89A1C10-1531-4465-B75A-590796852BA6}" srcOrd="3" destOrd="0" parTransId="{E7BCE91C-B024-4A45-96D0-F02AA501F91F}" sibTransId="{D7FCBAAF-2670-45B5-846E-F1007EC07BC0}"/>
    <dgm:cxn modelId="{0992CF6C-65BF-45E2-8D27-2090C4C39FC9}" srcId="{B39F719C-0D25-49D8-8A16-D72364FA5068}" destId="{D23ABA7E-BF68-4C94-A7C0-51217E021E18}" srcOrd="2" destOrd="0" parTransId="{6B95574E-20E8-4744-8FAF-5BF715A14DF2}" sibTransId="{6109B0E5-D9B3-4099-8F9E-9131AC0ED0B7}"/>
    <dgm:cxn modelId="{151F2A56-0152-4C94-AE57-9D5B95C9137B}" srcId="{B39F719C-0D25-49D8-8A16-D72364FA5068}" destId="{08D2EC06-E6CC-411A-8946-8DAD2268F0FB}" srcOrd="1" destOrd="0" parTransId="{4AB4C3BF-786D-4A5B-BDBF-4CDA4229FA5B}" sibTransId="{0FCA8C96-C7C0-4649-A398-6CFAED6AF10F}"/>
    <dgm:cxn modelId="{3D5B3356-5377-4DF8-8484-E4F27285DAC0}" srcId="{1A86389B-6C3B-440B-9D85-CC84A974EB38}" destId="{B39F719C-0D25-49D8-8A16-D72364FA5068}" srcOrd="1" destOrd="0" parTransId="{29C89D92-8F5C-40E7-BE59-6768F9052424}" sibTransId="{FAACD5BF-46B4-4529-B45D-A9344F48D199}"/>
    <dgm:cxn modelId="{7B940E7A-50BE-4FD2-988C-404C345BEDAB}" srcId="{17C2DC38-2F62-4DD8-B93B-1B21BB274AE8}" destId="{BFEF047B-3395-4F29-8EEE-15B28C975370}" srcOrd="2" destOrd="0" parTransId="{9F4BA8F2-EA68-40C6-BBEA-F31FDF5EBEBF}" sibTransId="{AF924789-9986-46D4-8D7D-9EB6EE6F5694}"/>
    <dgm:cxn modelId="{0F7EA87A-4383-4E6C-A15D-36C0F5D99CD7}" srcId="{D866D5C1-7089-414D-99FA-930C40F8AD6A}" destId="{FB1CC43D-FF4E-4AFC-9E6B-D6E6BA764FED}" srcOrd="0" destOrd="0" parTransId="{5D274D67-FCCC-4036-BAD6-462E38FAFAD3}" sibTransId="{121E162E-1BC4-41D8-B500-3B5F1BB95952}"/>
    <dgm:cxn modelId="{43AC077E-12C7-4DAD-8DC1-1ED85D75020A}" type="presOf" srcId="{BFEF047B-3395-4F29-8EEE-15B28C975370}" destId="{ABAF3483-2629-4431-A0CB-06FEDC991C14}" srcOrd="0" destOrd="2" presId="urn:microsoft.com/office/officeart/2005/8/layout/process3"/>
    <dgm:cxn modelId="{26584E81-A49A-46A1-AA08-13C5AF341B5F}" type="presOf" srcId="{A4590357-0C98-474C-BBD2-9CABB56CB62E}" destId="{73A5F8BA-F752-4966-9A6A-A0F9F7371367}" srcOrd="0" destOrd="1" presId="urn:microsoft.com/office/officeart/2005/8/layout/process3"/>
    <dgm:cxn modelId="{FE115281-8037-4BEE-B516-1BE6497E3C2C}" type="presOf" srcId="{C89A1C10-1531-4465-B75A-590796852BA6}" destId="{00A259B1-5C53-47B3-A1A9-03B37F178883}" srcOrd="0" destOrd="3" presId="urn:microsoft.com/office/officeart/2005/8/layout/process3"/>
    <dgm:cxn modelId="{C3F9C68E-3A1C-4BA0-A613-BA8A35B1F8D0}" type="presOf" srcId="{FAACD5BF-46B4-4529-B45D-A9344F48D199}" destId="{DAE04381-4C3C-4A9B-AFCA-CFD4813515F3}" srcOrd="0" destOrd="0" presId="urn:microsoft.com/office/officeart/2005/8/layout/process3"/>
    <dgm:cxn modelId="{B3C6E48F-63C8-42B0-A157-BF8B3EDE20BF}" srcId="{1A86389B-6C3B-440B-9D85-CC84A974EB38}" destId="{D866D5C1-7089-414D-99FA-930C40F8AD6A}" srcOrd="0" destOrd="0" parTransId="{BC94E6D4-AD18-4240-AB27-979E951E78D3}" sibTransId="{378E2B72-8DCB-41BE-B452-30103B50A777}"/>
    <dgm:cxn modelId="{55C27A95-9179-4FF4-9E65-61E5747DB529}" srcId="{17C2DC38-2F62-4DD8-B93B-1B21BB274AE8}" destId="{A561CC68-0B1B-47AC-B7C3-843ABB2C5A80}" srcOrd="1" destOrd="0" parTransId="{1D55E0E5-677D-42D9-92D6-51BDCD98C3AD}" sibTransId="{BAED5281-CB4F-460C-A188-A4202A793747}"/>
    <dgm:cxn modelId="{91DECE96-F156-40AE-9383-0F7681BAB04B}" type="presOf" srcId="{17C2DC38-2F62-4DD8-B93B-1B21BB274AE8}" destId="{DE55091C-7713-4FA6-9058-8790B570E5AE}" srcOrd="1" destOrd="0" presId="urn:microsoft.com/office/officeart/2005/8/layout/process3"/>
    <dgm:cxn modelId="{913F4D99-2217-49A4-A44E-2CDF6FC4ACFE}" type="presOf" srcId="{3D994E3F-804A-4BA8-A6AC-3146D837A3FB}" destId="{ABAF3483-2629-4431-A0CB-06FEDC991C14}" srcOrd="0" destOrd="3" presId="urn:microsoft.com/office/officeart/2005/8/layout/process3"/>
    <dgm:cxn modelId="{9FD9DB9C-83E4-4D7F-B804-95646F9B5F28}" type="presOf" srcId="{9D016426-F092-4721-9B4D-8983E28790D0}" destId="{ABAF3483-2629-4431-A0CB-06FEDC991C14}" srcOrd="0" destOrd="0" presId="urn:microsoft.com/office/officeart/2005/8/layout/process3"/>
    <dgm:cxn modelId="{2DF3F2A9-27BA-49CE-8EBD-DE93F64AAC13}" type="presOf" srcId="{378E2B72-8DCB-41BE-B452-30103B50A777}" destId="{387B8E81-BE6F-4F29-80AD-4AB11F3B9AC3}" srcOrd="0" destOrd="0" presId="urn:microsoft.com/office/officeart/2005/8/layout/process3"/>
    <dgm:cxn modelId="{E4D810AD-BC2E-4F7C-8CF0-4C62DA232190}" type="presOf" srcId="{08D2EC06-E6CC-411A-8946-8DAD2268F0FB}" destId="{00A259B1-5C53-47B3-A1A9-03B37F178883}" srcOrd="0" destOrd="1" presId="urn:microsoft.com/office/officeart/2005/8/layout/process3"/>
    <dgm:cxn modelId="{EBEFD1C2-6482-4A2D-9D78-0BD2CF078819}" type="presOf" srcId="{B39F719C-0D25-49D8-8A16-D72364FA5068}" destId="{A53B6D28-8E25-4F86-82A3-0551FCD5005E}" srcOrd="1" destOrd="0" presId="urn:microsoft.com/office/officeart/2005/8/layout/process3"/>
    <dgm:cxn modelId="{16583CC6-8016-42C9-BD91-8665FBB2EFC6}" type="presOf" srcId="{D866D5C1-7089-414D-99FA-930C40F8AD6A}" destId="{C0B64D7D-695B-483D-B6E2-B574427AB802}" srcOrd="0" destOrd="0" presId="urn:microsoft.com/office/officeart/2005/8/layout/process3"/>
    <dgm:cxn modelId="{39DAA0D1-0FBB-4677-9800-B76F190180CB}" type="presOf" srcId="{FAACD5BF-46B4-4529-B45D-A9344F48D199}" destId="{8905D6A5-C821-4B66-AC82-2CBD06C791E7}" srcOrd="1" destOrd="0" presId="urn:microsoft.com/office/officeart/2005/8/layout/process3"/>
    <dgm:cxn modelId="{BD5FE3D2-4C6D-4D2E-A32F-50D0D82098A0}" type="presOf" srcId="{17C2DC38-2F62-4DD8-B93B-1B21BB274AE8}" destId="{2642566B-B976-4365-B763-A0AC4D5A51D1}" srcOrd="0" destOrd="0" presId="urn:microsoft.com/office/officeart/2005/8/layout/process3"/>
    <dgm:cxn modelId="{8CB0B3D5-EA82-4824-8896-61792DA81288}" srcId="{D866D5C1-7089-414D-99FA-930C40F8AD6A}" destId="{A4590357-0C98-474C-BBD2-9CABB56CB62E}" srcOrd="1" destOrd="0" parTransId="{4D7D6776-DE9C-417B-A961-23DAC32219DD}" sibTransId="{D26B7970-0BD1-4E60-A1C8-2B0CBD9A6D2D}"/>
    <dgm:cxn modelId="{C790ECDC-D566-443A-8A8F-74A03135B1BD}" type="presOf" srcId="{A561CC68-0B1B-47AC-B7C3-843ABB2C5A80}" destId="{ABAF3483-2629-4431-A0CB-06FEDC991C14}" srcOrd="0" destOrd="1" presId="urn:microsoft.com/office/officeart/2005/8/layout/process3"/>
    <dgm:cxn modelId="{6FED04E6-CEF5-44F6-9368-B82D56E2C8BF}" type="presOf" srcId="{1A86389B-6C3B-440B-9D85-CC84A974EB38}" destId="{27C24F2C-628D-40AC-96C1-2C314687B6A7}" srcOrd="0" destOrd="0" presId="urn:microsoft.com/office/officeart/2005/8/layout/process3"/>
    <dgm:cxn modelId="{93EC00E7-9759-43BD-BBA5-E2722BF74378}" srcId="{D866D5C1-7089-414D-99FA-930C40F8AD6A}" destId="{E8BDA84B-EAE1-4894-9C3D-EB7A20FD3408}" srcOrd="2" destOrd="0" parTransId="{199A347B-9BB6-4E16-9F0C-408A5DFB249A}" sibTransId="{A1491215-80D6-4ED3-BBB9-40BA857EFA35}"/>
    <dgm:cxn modelId="{264DC054-0AC3-4E62-9626-6C9AB8B0D881}" type="presParOf" srcId="{27C24F2C-628D-40AC-96C1-2C314687B6A7}" destId="{CF7563AB-7E97-40A5-959C-D0D21CD6C266}" srcOrd="0" destOrd="0" presId="urn:microsoft.com/office/officeart/2005/8/layout/process3"/>
    <dgm:cxn modelId="{F74D73A1-AC2A-4B2D-A17F-D8EF5D8315EB}" type="presParOf" srcId="{CF7563AB-7E97-40A5-959C-D0D21CD6C266}" destId="{C0B64D7D-695B-483D-B6E2-B574427AB802}" srcOrd="0" destOrd="0" presId="urn:microsoft.com/office/officeart/2005/8/layout/process3"/>
    <dgm:cxn modelId="{BC293221-7CA4-4B40-B3CD-EB7D30C64193}" type="presParOf" srcId="{CF7563AB-7E97-40A5-959C-D0D21CD6C266}" destId="{8179332E-79CC-4A94-8A26-0C327F1A1B99}" srcOrd="1" destOrd="0" presId="urn:microsoft.com/office/officeart/2005/8/layout/process3"/>
    <dgm:cxn modelId="{1C2EA55E-4E05-4EFB-AE68-12283A746977}" type="presParOf" srcId="{CF7563AB-7E97-40A5-959C-D0D21CD6C266}" destId="{73A5F8BA-F752-4966-9A6A-A0F9F7371367}" srcOrd="2" destOrd="0" presId="urn:microsoft.com/office/officeart/2005/8/layout/process3"/>
    <dgm:cxn modelId="{35EB7E3E-237E-4F22-A351-7A7374DB7087}" type="presParOf" srcId="{27C24F2C-628D-40AC-96C1-2C314687B6A7}" destId="{387B8E81-BE6F-4F29-80AD-4AB11F3B9AC3}" srcOrd="1" destOrd="0" presId="urn:microsoft.com/office/officeart/2005/8/layout/process3"/>
    <dgm:cxn modelId="{C0871022-0625-4B68-A36D-4AF8DE82B2ED}" type="presParOf" srcId="{387B8E81-BE6F-4F29-80AD-4AB11F3B9AC3}" destId="{CBCF01AD-55F5-4835-9150-BC9A4A43024C}" srcOrd="0" destOrd="0" presId="urn:microsoft.com/office/officeart/2005/8/layout/process3"/>
    <dgm:cxn modelId="{B99DBD62-F136-4CD5-9809-CBBF0D78B93D}" type="presParOf" srcId="{27C24F2C-628D-40AC-96C1-2C314687B6A7}" destId="{E2319B31-7010-45CB-B9A3-896C5D594188}" srcOrd="2" destOrd="0" presId="urn:microsoft.com/office/officeart/2005/8/layout/process3"/>
    <dgm:cxn modelId="{DDE95089-D604-4F86-A2EC-36078898A242}" type="presParOf" srcId="{E2319B31-7010-45CB-B9A3-896C5D594188}" destId="{36E50B60-DEF9-4522-8488-05F31C474633}" srcOrd="0" destOrd="0" presId="urn:microsoft.com/office/officeart/2005/8/layout/process3"/>
    <dgm:cxn modelId="{BBE187AB-1DCD-4447-96CF-40337ADBC4AF}" type="presParOf" srcId="{E2319B31-7010-45CB-B9A3-896C5D594188}" destId="{A53B6D28-8E25-4F86-82A3-0551FCD5005E}" srcOrd="1" destOrd="0" presId="urn:microsoft.com/office/officeart/2005/8/layout/process3"/>
    <dgm:cxn modelId="{98FE087F-EE5D-4CAE-BC35-E9B096D88E35}" type="presParOf" srcId="{E2319B31-7010-45CB-B9A3-896C5D594188}" destId="{00A259B1-5C53-47B3-A1A9-03B37F178883}" srcOrd="2" destOrd="0" presId="urn:microsoft.com/office/officeart/2005/8/layout/process3"/>
    <dgm:cxn modelId="{543DD28A-67C8-4FAF-A8ED-2066AFA26636}" type="presParOf" srcId="{27C24F2C-628D-40AC-96C1-2C314687B6A7}" destId="{DAE04381-4C3C-4A9B-AFCA-CFD4813515F3}" srcOrd="3" destOrd="0" presId="urn:microsoft.com/office/officeart/2005/8/layout/process3"/>
    <dgm:cxn modelId="{762F9E93-E369-4CC3-B12E-CA2474D62104}" type="presParOf" srcId="{DAE04381-4C3C-4A9B-AFCA-CFD4813515F3}" destId="{8905D6A5-C821-4B66-AC82-2CBD06C791E7}" srcOrd="0" destOrd="0" presId="urn:microsoft.com/office/officeart/2005/8/layout/process3"/>
    <dgm:cxn modelId="{697A6179-5DEC-480F-9AA4-A345440A69D3}" type="presParOf" srcId="{27C24F2C-628D-40AC-96C1-2C314687B6A7}" destId="{746FC4FB-B43F-4703-9626-0D777F7EF2F8}" srcOrd="4" destOrd="0" presId="urn:microsoft.com/office/officeart/2005/8/layout/process3"/>
    <dgm:cxn modelId="{28EDA8DC-FDB9-40DC-A36B-EF932E63129C}" type="presParOf" srcId="{746FC4FB-B43F-4703-9626-0D777F7EF2F8}" destId="{2642566B-B976-4365-B763-A0AC4D5A51D1}" srcOrd="0" destOrd="0" presId="urn:microsoft.com/office/officeart/2005/8/layout/process3"/>
    <dgm:cxn modelId="{70DF40CD-548A-4315-93CF-87ED797FB824}" type="presParOf" srcId="{746FC4FB-B43F-4703-9626-0D777F7EF2F8}" destId="{DE55091C-7713-4FA6-9058-8790B570E5AE}" srcOrd="1" destOrd="0" presId="urn:microsoft.com/office/officeart/2005/8/layout/process3"/>
    <dgm:cxn modelId="{9DBE92A3-B577-4C36-BB43-10B3340B40F4}" type="presParOf" srcId="{746FC4FB-B43F-4703-9626-0D777F7EF2F8}" destId="{ABAF3483-2629-4431-A0CB-06FEDC991C1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332E-79CC-4A94-8A26-0C327F1A1B99}">
      <dsp:nvSpPr>
        <dsp:cNvPr id="0" name=""/>
        <dsp:cNvSpPr/>
      </dsp:nvSpPr>
      <dsp:spPr>
        <a:xfrm>
          <a:off x="5844" y="69302"/>
          <a:ext cx="2657338" cy="27648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b="1" kern="1200" dirty="0" err="1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Community</a:t>
          </a:r>
          <a:r>
            <a:rPr lang="es-AR" sz="2800" b="1" kern="1200" dirty="0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 &amp; </a:t>
          </a:r>
          <a:r>
            <a:rPr lang="es-AR" sz="2800" b="1" kern="1200" dirty="0" err="1">
              <a:solidFill>
                <a:schemeClr val="bg1"/>
              </a:solidFill>
              <a:latin typeface="Fujitsu Sans" panose="020B0404060202020204" pitchFamily="34" charset="0"/>
              <a:cs typeface="Aharoni" panose="02010803020104030203" pitchFamily="2" charset="-79"/>
            </a:rPr>
            <a:t>Governments</a:t>
          </a:r>
          <a:endParaRPr lang="en-US" sz="2800" b="1" kern="1200" dirty="0">
            <a:solidFill>
              <a:schemeClr val="bg1"/>
            </a:solidFill>
            <a:latin typeface="Fujitsu Sans" panose="020B0404060202020204" pitchFamily="34" charset="0"/>
            <a:cs typeface="Aharoni" panose="02010803020104030203" pitchFamily="2" charset="-79"/>
          </a:endParaRPr>
        </a:p>
      </dsp:txBody>
      <dsp:txXfrm>
        <a:off x="5844" y="69302"/>
        <a:ext cx="2657338" cy="1062935"/>
      </dsp:txXfrm>
    </dsp:sp>
    <dsp:sp modelId="{73A5F8BA-F752-4966-9A6A-A0F9F7371367}">
      <dsp:nvSpPr>
        <dsp:cNvPr id="0" name=""/>
        <dsp:cNvSpPr/>
      </dsp:nvSpPr>
      <dsp:spPr>
        <a:xfrm>
          <a:off x="550118" y="1132238"/>
          <a:ext cx="2657338" cy="403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Decrease</a:t>
          </a:r>
          <a:r>
            <a:rPr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 the number </a:t>
          </a: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of children who cannot go to school</a:t>
          </a:r>
          <a:endParaRPr lang="en-US" sz="2400" kern="1200" dirty="0"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Contribute to </a:t>
          </a: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SDGs </a:t>
          </a:r>
          <a:r>
            <a:rPr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target 4</a:t>
          </a:r>
          <a:endParaRPr kumimoji="1" lang="ja-JP" altLang="en-US" sz="2400" b="1" kern="1200" dirty="0">
            <a:solidFill>
              <a:srgbClr val="C00000"/>
            </a:solidFill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b="1" kern="1200" dirty="0" err="1">
              <a:solidFill>
                <a:srgbClr val="C00000"/>
              </a:solidFill>
              <a:latin typeface="Fujitsu Sans" panose="020B0404060202020204" pitchFamily="34" charset="0"/>
            </a:rPr>
            <a:t>Connect</a:t>
          </a:r>
          <a:r>
            <a:rPr kumimoji="1" lang="es-AR" altLang="ja-JP" sz="2400" b="0" kern="1200" dirty="0">
              <a:solidFill>
                <a:srgbClr val="C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0" kern="1200" dirty="0" err="1">
              <a:solidFill>
                <a:schemeClr val="tx1">
                  <a:lumMod val="95000"/>
                  <a:lumOff val="5000"/>
                </a:schemeClr>
              </a:solidFill>
              <a:latin typeface="Fujitsu Sans" panose="020B0404060202020204" pitchFamily="34" charset="0"/>
            </a:rPr>
            <a:t>Supporters</a:t>
          </a:r>
          <a:r>
            <a:rPr kumimoji="1" lang="es-AR" altLang="ja-JP" sz="2400" b="0" kern="1200" dirty="0">
              <a:solidFill>
                <a:schemeClr val="tx1">
                  <a:lumMod val="95000"/>
                  <a:lumOff val="5000"/>
                </a:schemeClr>
              </a:solidFill>
              <a:latin typeface="Fujitsu Sans" panose="020B0404060202020204" pitchFamily="34" charset="0"/>
            </a:rPr>
            <a:t> and Receivers</a:t>
          </a:r>
          <a:endParaRPr kumimoji="1" lang="ja-JP" altLang="en-US" sz="2400" b="1" kern="1200" dirty="0">
            <a:solidFill>
              <a:srgbClr val="C00000"/>
            </a:solidFill>
            <a:latin typeface="Fujitsu Sans" panose="020B0404060202020204" pitchFamily="34" charset="0"/>
          </a:endParaRPr>
        </a:p>
      </dsp:txBody>
      <dsp:txXfrm>
        <a:off x="627949" y="1210069"/>
        <a:ext cx="2501676" cy="3883538"/>
      </dsp:txXfrm>
    </dsp:sp>
    <dsp:sp modelId="{387B8E81-BE6F-4F29-80AD-4AB11F3B9AC3}">
      <dsp:nvSpPr>
        <dsp:cNvPr id="0" name=""/>
        <dsp:cNvSpPr/>
      </dsp:nvSpPr>
      <dsp:spPr>
        <a:xfrm>
          <a:off x="3066025" y="269970"/>
          <a:ext cx="854026" cy="661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Fujitsu Sans" panose="020B0404060202020204" pitchFamily="34" charset="0"/>
          </a:endParaRPr>
        </a:p>
      </dsp:txBody>
      <dsp:txXfrm>
        <a:off x="3066025" y="402290"/>
        <a:ext cx="655546" cy="396960"/>
      </dsp:txXfrm>
    </dsp:sp>
    <dsp:sp modelId="{A53B6D28-8E25-4F86-82A3-0551FCD5005E}">
      <dsp:nvSpPr>
        <dsp:cNvPr id="0" name=""/>
        <dsp:cNvSpPr/>
      </dsp:nvSpPr>
      <dsp:spPr>
        <a:xfrm>
          <a:off x="4274554" y="69302"/>
          <a:ext cx="2657338" cy="2764800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800" b="1" i="0" u="none" strike="noStrike" kern="1200" dirty="0">
              <a:solidFill>
                <a:schemeClr val="bg1"/>
              </a:solidFill>
              <a:effectLst/>
              <a:latin typeface="Fujitsu Sans" panose="020B0404060202020204" pitchFamily="34" charset="0"/>
              <a:ea typeface="游ゴシック" panose="020B0400000000000000" pitchFamily="50" charset="-128"/>
              <a:cs typeface="Aharoni" panose="02010803020104030203" pitchFamily="2" charset="-79"/>
            </a:rPr>
            <a:t>Sponsor (Fujitsu)</a:t>
          </a:r>
          <a:endParaRPr lang="en-US" sz="2800" b="1" kern="1200" dirty="0">
            <a:solidFill>
              <a:schemeClr val="bg1"/>
            </a:solidFill>
            <a:latin typeface="Fujitsu Sans" panose="020B0404060202020204" pitchFamily="34" charset="0"/>
            <a:cs typeface="Aharoni" panose="02010803020104030203" pitchFamily="2" charset="-79"/>
          </a:endParaRPr>
        </a:p>
      </dsp:txBody>
      <dsp:txXfrm>
        <a:off x="4274554" y="69302"/>
        <a:ext cx="2657338" cy="1062935"/>
      </dsp:txXfrm>
    </dsp:sp>
    <dsp:sp modelId="{00A259B1-5C53-47B3-A1A9-03B37F178883}">
      <dsp:nvSpPr>
        <dsp:cNvPr id="0" name=""/>
        <dsp:cNvSpPr/>
      </dsp:nvSpPr>
      <dsp:spPr>
        <a:xfrm>
          <a:off x="4818828" y="1132238"/>
          <a:ext cx="2657338" cy="403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Contribution to society (</a:t>
          </a: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CSR</a:t>
          </a: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)</a:t>
          </a:r>
          <a:endParaRPr lang="en-US" sz="2400" kern="1200" dirty="0"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Publicity</a:t>
          </a: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of Fujitsu technology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Employees’ Experience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Profit </a:t>
          </a: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from new solution</a:t>
          </a:r>
          <a:endParaRPr kumimoji="1" lang="ja-JP" altLang="en-US" sz="2400" kern="1200" dirty="0">
            <a:solidFill>
              <a:srgbClr val="000000"/>
            </a:solidFill>
            <a:latin typeface="Fujitsu Sans" panose="020B0404060202020204" pitchFamily="34" charset="0"/>
          </a:endParaRPr>
        </a:p>
      </dsp:txBody>
      <dsp:txXfrm>
        <a:off x="4896659" y="1210069"/>
        <a:ext cx="2501676" cy="3883538"/>
      </dsp:txXfrm>
    </dsp:sp>
    <dsp:sp modelId="{DAE04381-4C3C-4A9B-AFCA-CFD4813515F3}">
      <dsp:nvSpPr>
        <dsp:cNvPr id="0" name=""/>
        <dsp:cNvSpPr/>
      </dsp:nvSpPr>
      <dsp:spPr>
        <a:xfrm>
          <a:off x="7334736" y="269970"/>
          <a:ext cx="854026" cy="661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Fujitsu Sans" panose="020B0404060202020204" pitchFamily="34" charset="0"/>
          </a:endParaRPr>
        </a:p>
      </dsp:txBody>
      <dsp:txXfrm>
        <a:off x="7334736" y="402290"/>
        <a:ext cx="655546" cy="396960"/>
      </dsp:txXfrm>
    </dsp:sp>
    <dsp:sp modelId="{DE55091C-7713-4FA6-9058-8790B570E5AE}">
      <dsp:nvSpPr>
        <dsp:cNvPr id="0" name=""/>
        <dsp:cNvSpPr/>
      </dsp:nvSpPr>
      <dsp:spPr>
        <a:xfrm>
          <a:off x="8543264" y="69302"/>
          <a:ext cx="2657338" cy="2764800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800" b="1" u="none" strike="noStrike" kern="1200" dirty="0">
              <a:solidFill>
                <a:schemeClr val="bg1"/>
              </a:solidFill>
              <a:effectLst/>
              <a:latin typeface="Fujitsu Sans" panose="020B0404060202020204" pitchFamily="34" charset="0"/>
              <a:cs typeface="Aharoni" panose="02010803020104030203" pitchFamily="2" charset="-79"/>
            </a:rPr>
            <a:t>Customers (NGOs)</a:t>
          </a:r>
          <a:endParaRPr kumimoji="1" lang="ja-JP" altLang="en-US" sz="2800" kern="1200" dirty="0">
            <a:solidFill>
              <a:srgbClr val="000000"/>
            </a:solidFill>
            <a:latin typeface="Fujitsu Sans" panose="020B0404060202020204" pitchFamily="34" charset="0"/>
          </a:endParaRPr>
        </a:p>
      </dsp:txBody>
      <dsp:txXfrm>
        <a:off x="8543264" y="69302"/>
        <a:ext cx="2657338" cy="1062935"/>
      </dsp:txXfrm>
    </dsp:sp>
    <dsp:sp modelId="{ABAF3483-2629-4431-A0CB-06FEDC991C14}">
      <dsp:nvSpPr>
        <dsp:cNvPr id="0" name=""/>
        <dsp:cNvSpPr/>
      </dsp:nvSpPr>
      <dsp:spPr>
        <a:xfrm>
          <a:off x="9087539" y="1132238"/>
          <a:ext cx="2657338" cy="403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Reliability</a:t>
          </a: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and </a:t>
          </a: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Traceability</a:t>
          </a: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of</a:t>
          </a:r>
          <a:r>
            <a:rPr lang="ja-JP" altLang="en-US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donation</a:t>
          </a:r>
          <a:endParaRPr lang="en-US" sz="2400" kern="1200" dirty="0"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n-US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Optimization</a:t>
          </a:r>
          <a:r>
            <a:rPr kumimoji="1" lang="en-US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of work</a:t>
          </a:r>
          <a:endParaRPr kumimoji="1" lang="ja-JP" altLang="en-US" sz="2400" kern="1200" dirty="0">
            <a:solidFill>
              <a:srgbClr val="000000"/>
            </a:solidFill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b="1" kern="1200" dirty="0" err="1">
              <a:solidFill>
                <a:srgbClr val="C00000"/>
              </a:solidFill>
              <a:latin typeface="Fujitsu Sans" panose="020B0404060202020204" pitchFamily="34" charset="0"/>
            </a:rPr>
            <a:t>Cost</a:t>
          </a:r>
          <a:r>
            <a:rPr kumimoji="1" lang="es-AR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kern="1200" dirty="0" err="1">
              <a:solidFill>
                <a:srgbClr val="C00000"/>
              </a:solidFill>
              <a:latin typeface="Fujitsu Sans" panose="020B0404060202020204" pitchFamily="34" charset="0"/>
            </a:rPr>
            <a:t>reduction</a:t>
          </a:r>
          <a:endParaRPr kumimoji="1" lang="ja-JP" altLang="en-US" sz="2400" b="1" kern="1200" dirty="0">
            <a:solidFill>
              <a:srgbClr val="C00000"/>
            </a:solidFill>
            <a:latin typeface="Fujitsu Sans" panose="020B040406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kumimoji="1" lang="es-AR" altLang="ja-JP" sz="2400" kern="1200" dirty="0" err="1">
              <a:solidFill>
                <a:srgbClr val="000000"/>
              </a:solidFill>
              <a:latin typeface="Fujitsu Sans" panose="020B0404060202020204" pitchFamily="34" charset="0"/>
            </a:rPr>
            <a:t>Increase</a:t>
          </a:r>
          <a:r>
            <a:rPr kumimoji="1" lang="es-AR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kern="1200" dirty="0" err="1">
              <a:solidFill>
                <a:srgbClr val="000000"/>
              </a:solidFill>
              <a:latin typeface="Fujitsu Sans" panose="020B0404060202020204" pitchFamily="34" charset="0"/>
            </a:rPr>
            <a:t>Funders</a:t>
          </a:r>
          <a:r>
            <a:rPr kumimoji="1" lang="es-AR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kern="1200" dirty="0">
              <a:solidFill>
                <a:srgbClr val="C00000"/>
              </a:solidFill>
              <a:latin typeface="Fujitsu Sans" panose="020B0404060202020204" pitchFamily="34" charset="0"/>
            </a:rPr>
            <a:t>Trust</a:t>
          </a:r>
          <a:r>
            <a:rPr kumimoji="1" lang="es-AR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kern="1200" dirty="0" err="1">
              <a:solidFill>
                <a:srgbClr val="000000"/>
              </a:solidFill>
              <a:latin typeface="Fujitsu Sans" panose="020B0404060202020204" pitchFamily="34" charset="0"/>
            </a:rPr>
            <a:t>due</a:t>
          </a:r>
          <a:r>
            <a:rPr kumimoji="1" lang="es-AR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kern="1200" dirty="0" err="1">
              <a:solidFill>
                <a:srgbClr val="000000"/>
              </a:solidFill>
              <a:latin typeface="Fujitsu Sans" panose="020B0404060202020204" pitchFamily="34" charset="0"/>
            </a:rPr>
            <a:t>to</a:t>
          </a:r>
          <a:r>
            <a:rPr kumimoji="1" lang="es-AR" altLang="ja-JP" sz="2400" kern="1200" dirty="0">
              <a:solidFill>
                <a:srgbClr val="000000"/>
              </a:solidFill>
              <a:latin typeface="Fujitsu Sans" panose="020B0404060202020204" pitchFamily="34" charset="0"/>
            </a:rPr>
            <a:t> </a:t>
          </a:r>
          <a:r>
            <a:rPr kumimoji="1" lang="es-AR" altLang="ja-JP" sz="2400" b="1" kern="1200" dirty="0" err="1">
              <a:solidFill>
                <a:srgbClr val="C00000"/>
              </a:solidFill>
              <a:latin typeface="Fujitsu Sans" panose="020B0404060202020204" pitchFamily="34" charset="0"/>
            </a:rPr>
            <a:t>transparency</a:t>
          </a:r>
          <a:endParaRPr kumimoji="1" lang="ja-JP" altLang="en-US" sz="2400" b="1" kern="1200" dirty="0">
            <a:solidFill>
              <a:srgbClr val="C00000"/>
            </a:solidFill>
            <a:latin typeface="Fujitsu Sans" panose="020B0404060202020204" pitchFamily="34" charset="0"/>
          </a:endParaRPr>
        </a:p>
      </dsp:txBody>
      <dsp:txXfrm>
        <a:off x="9165370" y="1210069"/>
        <a:ext cx="2501676" cy="388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605A-8683-46A5-88BC-979CDFBFD5E2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C8D1-3480-429C-946A-EBC9853908D5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75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s-AR" altLang="ja-JP" sz="1200" b="0" u="sng" dirty="0" err="1"/>
              <a:t>This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is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an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important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problem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around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the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world</a:t>
            </a:r>
            <a:r>
              <a:rPr kumimoji="1" lang="es-AR" altLang="ja-JP" sz="1200" b="0" u="sng" dirty="0"/>
              <a:t>. I am </a:t>
            </a:r>
            <a:r>
              <a:rPr kumimoji="1" lang="es-AR" altLang="ja-JP" sz="1200" b="0" u="sng" dirty="0" err="1"/>
              <a:t>sure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you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know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about</a:t>
            </a:r>
            <a:r>
              <a:rPr kumimoji="1" lang="es-AR" altLang="ja-JP" sz="1200" b="0" u="sng" dirty="0"/>
              <a:t> </a:t>
            </a:r>
            <a:r>
              <a:rPr kumimoji="1" lang="es-AR" altLang="ja-JP" sz="1200" b="0" u="sng" dirty="0" err="1"/>
              <a:t>this</a:t>
            </a:r>
            <a:r>
              <a:rPr kumimoji="1" lang="es-AR" altLang="ja-JP" sz="1200" b="0" u="sng" dirty="0"/>
              <a:t> problema. </a:t>
            </a:r>
            <a:r>
              <a:rPr kumimoji="1" lang="en-US" altLang="ja-JP" sz="1200" b="0" dirty="0"/>
              <a:t>1 in 10 children worldwide are 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'out-of- school'.</a:t>
            </a:r>
            <a:endParaRPr lang="es-AR" sz="1200" b="1" dirty="0"/>
          </a:p>
          <a:p>
            <a:pPr marL="0" indent="0">
              <a:buNone/>
            </a:pPr>
            <a:r>
              <a:rPr kumimoji="1" lang="en-US" altLang="ja-JP" sz="1200" b="0" dirty="0"/>
              <a:t> </a:t>
            </a:r>
          </a:p>
          <a:p>
            <a:r>
              <a:rPr kumimoji="1" lang="en-US" sz="1200" dirty="0"/>
              <a:t>The main cause is based on </a:t>
            </a:r>
            <a:r>
              <a:rPr kumimoji="1" lang="en-US" sz="1200" b="1" dirty="0"/>
              <a:t>Poverty and </a:t>
            </a:r>
            <a:r>
              <a:rPr kumimoji="1" lang="en-US" sz="1200" dirty="0"/>
              <a:t>children go to work instead of go to learn.</a:t>
            </a:r>
            <a:endParaRPr lang="es-AR" altLang="ja-JP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dirty="0">
                <a:solidFill>
                  <a:schemeClr val="bg1"/>
                </a:solidFill>
              </a:rPr>
              <a:t>A Child, is Meant to Learn, Not to Earn.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>
                <a:solidFill>
                  <a:schemeClr val="bg1"/>
                </a:solidFill>
              </a:rPr>
              <a:t>We have an idea to help to you to get a child dream to reality.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>
                <a:solidFill>
                  <a:schemeClr val="bg1"/>
                </a:solidFill>
              </a:rPr>
              <a:t>&lt;Next Slide Please&gt;</a:t>
            </a:r>
            <a:endParaRPr kumimoji="1" lang="ja-JP" altLang="en-US" b="0" dirty="0">
              <a:solidFill>
                <a:schemeClr val="bg1"/>
              </a:solidFill>
            </a:endParaRP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96FDF-A5BE-46E5-B97E-3C5F66CE357A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34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400" dirty="0"/>
              <a:t>NGO, Governments, Individuals and Companies via CSR programs are supporting them but evidently it help is not enough.</a:t>
            </a:r>
          </a:p>
          <a:p>
            <a:r>
              <a:rPr kumimoji="1" lang="en-US" sz="1400" u="sng" dirty="0"/>
              <a:t>Business Proposed is:</a:t>
            </a:r>
            <a:r>
              <a:rPr kumimoji="1" lang="en-US" sz="1400" dirty="0"/>
              <a:t> That is why we decide create a SMART FINANTIAL HELP PLATFORM using disruptive technology &amp; Sponsorship by Fujitsu. Which will support to NGO focused in a same problem we are trying to solve. INCREASE quantity of children going to school, </a:t>
            </a:r>
            <a:r>
              <a:rPr lang="en-US" sz="1200" dirty="0">
                <a:solidFill>
                  <a:srgbClr val="404040"/>
                </a:solidFill>
                <a:effectLst/>
              </a:rPr>
              <a:t>improving school infrastructure, including water, sanitation, food and </a:t>
            </a:r>
            <a:r>
              <a:rPr lang="en-US" sz="105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support the economic activities of parents of children in risk of child </a:t>
            </a:r>
            <a:r>
              <a:rPr lang="en-US" sz="105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labour</a:t>
            </a:r>
            <a:endParaRPr lang="en-US" sz="105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endParaRPr lang="en-US" sz="105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dirty="0"/>
              <a:t>For NGOs who want to Provide best schooling for underprivileged children by minimizing their costs, the Fujitsu Financial Help System is a platform that brings NGOs, Sponsors connected with Children</a:t>
            </a:r>
          </a:p>
          <a:p>
            <a:endParaRPr lang="en-US" sz="105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kumimoji="1" lang="en-US" sz="1050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CC8D1-3480-429C-946A-EBC9853908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79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NGOs adopt the FJ Solution by paying a nominal fee which helps in significant gains in terms of Optimal utilization and disbursement of Funds and overall cost savings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CC8D1-3480-429C-946A-EBC9853908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32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NGOs adopt the FJ Solution by paying a nominal fee which helps in significant gains in terms of Optimal utilization and disbursement of Funds and overall cost savings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-apple-system"/>
            </a:endParaRPr>
          </a:p>
          <a:p>
            <a:r>
              <a:rPr lang="es-AR" altLang="ja-JP" dirty="0" err="1"/>
              <a:t>We</a:t>
            </a:r>
            <a:r>
              <a:rPr lang="es-AR" altLang="ja-JP" dirty="0"/>
              <a:t> </a:t>
            </a:r>
            <a:r>
              <a:rPr lang="es-AR" altLang="ja-JP" dirty="0" err="1"/>
              <a:t>call</a:t>
            </a:r>
            <a:r>
              <a:rPr lang="es-AR" altLang="ja-JP" dirty="0"/>
              <a:t> </a:t>
            </a:r>
            <a:r>
              <a:rPr lang="es-AR" altLang="ja-JP" dirty="0" err="1"/>
              <a:t>for</a:t>
            </a:r>
            <a:r>
              <a:rPr lang="es-AR" altLang="ja-JP" dirty="0"/>
              <a:t> </a:t>
            </a:r>
            <a:r>
              <a:rPr lang="es-AR" altLang="ja-JP" dirty="0" err="1"/>
              <a:t>action</a:t>
            </a:r>
            <a:r>
              <a:rPr lang="es-AR" altLang="ja-JP" dirty="0"/>
              <a:t> </a:t>
            </a:r>
            <a:r>
              <a:rPr lang="es-AR" altLang="ja-JP" dirty="0" err="1"/>
              <a:t>to</a:t>
            </a:r>
            <a:r>
              <a:rPr lang="es-AR" altLang="ja-JP" dirty="0"/>
              <a:t>,</a:t>
            </a:r>
          </a:p>
          <a:p>
            <a:endParaRPr lang="es-AR" altLang="ja-JP" dirty="0"/>
          </a:p>
          <a:p>
            <a:r>
              <a:rPr lang="es-AR" altLang="ja-JP" b="1" dirty="0"/>
              <a:t>Fujitsu</a:t>
            </a:r>
            <a:r>
              <a:rPr lang="es-AR" altLang="ja-JP" dirty="0"/>
              <a:t>, </a:t>
            </a:r>
            <a:r>
              <a:rPr lang="es-AR" altLang="ja-JP" dirty="0" err="1"/>
              <a:t>to</a:t>
            </a:r>
            <a:r>
              <a:rPr lang="es-AR" altLang="ja-JP" dirty="0"/>
              <a:t> </a:t>
            </a:r>
            <a:r>
              <a:rPr lang="es-AR" altLang="ja-JP" dirty="0" err="1"/>
              <a:t>help</a:t>
            </a:r>
            <a:r>
              <a:rPr lang="es-AR" altLang="ja-JP" dirty="0"/>
              <a:t> sponsor </a:t>
            </a:r>
            <a:r>
              <a:rPr lang="es-AR" altLang="ja-JP" dirty="0" err="1"/>
              <a:t>the</a:t>
            </a:r>
            <a:r>
              <a:rPr lang="es-AR" altLang="ja-JP" dirty="0"/>
              <a:t> </a:t>
            </a:r>
            <a:r>
              <a:rPr lang="es-AR" altLang="ja-JP" b="1" dirty="0" err="1"/>
              <a:t>Technology</a:t>
            </a:r>
            <a:r>
              <a:rPr lang="es-AR" altLang="ja-JP" b="1" dirty="0"/>
              <a:t> </a:t>
            </a:r>
            <a:r>
              <a:rPr lang="es-AR" altLang="ja-JP" b="1" dirty="0" err="1"/>
              <a:t>Platform</a:t>
            </a:r>
            <a:r>
              <a:rPr lang="es-AR" altLang="ja-JP" dirty="0"/>
              <a:t>.</a:t>
            </a:r>
          </a:p>
          <a:p>
            <a:endParaRPr lang="es-AR" altLang="ja-JP" dirty="0"/>
          </a:p>
          <a:p>
            <a:r>
              <a:rPr lang="es-AR" altLang="ja-JP" dirty="0" err="1"/>
              <a:t>We</a:t>
            </a:r>
            <a:r>
              <a:rPr lang="es-AR" altLang="ja-JP" dirty="0"/>
              <a:t> </a:t>
            </a:r>
            <a:r>
              <a:rPr lang="es-AR" altLang="ja-JP" dirty="0" err="1"/>
              <a:t>also</a:t>
            </a:r>
            <a:r>
              <a:rPr lang="es-AR" altLang="ja-JP" dirty="0"/>
              <a:t> </a:t>
            </a:r>
            <a:r>
              <a:rPr lang="es-AR" altLang="ja-JP" dirty="0" err="1"/>
              <a:t>encourage</a:t>
            </a:r>
            <a:r>
              <a:rPr lang="es-AR" altLang="ja-JP" dirty="0"/>
              <a:t> </a:t>
            </a:r>
            <a:r>
              <a:rPr lang="es-AR" altLang="ja-JP" dirty="0" err="1"/>
              <a:t>all</a:t>
            </a:r>
            <a:r>
              <a:rPr lang="es-AR" altLang="ja-JP" dirty="0"/>
              <a:t> </a:t>
            </a:r>
            <a:r>
              <a:rPr lang="es-AR" altLang="ja-JP" b="1" dirty="0"/>
              <a:t>Fujitsu </a:t>
            </a:r>
            <a:r>
              <a:rPr lang="es-AR" altLang="ja-JP" b="1" dirty="0" err="1"/>
              <a:t>employees</a:t>
            </a:r>
            <a:r>
              <a:rPr lang="es-AR" altLang="ja-JP" dirty="0"/>
              <a:t> </a:t>
            </a:r>
            <a:r>
              <a:rPr lang="es-AR" altLang="ja-JP" dirty="0" err="1"/>
              <a:t>to</a:t>
            </a:r>
            <a:r>
              <a:rPr lang="es-AR" altLang="ja-JP" dirty="0"/>
              <a:t> </a:t>
            </a:r>
            <a:r>
              <a:rPr lang="es-AR" altLang="ja-JP" dirty="0" err="1"/>
              <a:t>join</a:t>
            </a:r>
            <a:r>
              <a:rPr lang="es-AR" altLang="ja-JP" dirty="0"/>
              <a:t> </a:t>
            </a:r>
            <a:r>
              <a:rPr lang="es-AR" altLang="ja-JP" dirty="0" err="1"/>
              <a:t>the</a:t>
            </a:r>
            <a:r>
              <a:rPr lang="es-AR" altLang="ja-JP" dirty="0"/>
              <a:t> </a:t>
            </a:r>
            <a:r>
              <a:rPr lang="es-AR" altLang="ja-JP" b="1" dirty="0" err="1"/>
              <a:t>Task</a:t>
            </a:r>
            <a:r>
              <a:rPr lang="es-AR" altLang="ja-JP" b="1" dirty="0"/>
              <a:t> </a:t>
            </a:r>
            <a:r>
              <a:rPr lang="es-AR" altLang="ja-JP" b="1" dirty="0" err="1"/>
              <a:t>Force</a:t>
            </a:r>
            <a:r>
              <a:rPr lang="es-AR" altLang="ja-JP" b="1" dirty="0"/>
              <a:t> </a:t>
            </a:r>
            <a:r>
              <a:rPr lang="es-AR" altLang="ja-JP" dirty="0" err="1"/>
              <a:t>with</a:t>
            </a:r>
            <a:r>
              <a:rPr lang="es-AR" altLang="ja-JP" dirty="0"/>
              <a:t> </a:t>
            </a:r>
            <a:r>
              <a:rPr lang="es-AR" altLang="ja-JP" dirty="0" err="1"/>
              <a:t>help</a:t>
            </a:r>
            <a:r>
              <a:rPr lang="es-AR" altLang="ja-JP" dirty="0"/>
              <a:t> </a:t>
            </a:r>
            <a:r>
              <a:rPr lang="es-AR" altLang="ja-JP" dirty="0" err="1"/>
              <a:t>of</a:t>
            </a:r>
            <a:r>
              <a:rPr lang="es-AR" altLang="ja-JP" dirty="0"/>
              <a:t> </a:t>
            </a:r>
            <a:r>
              <a:rPr lang="es-AR" altLang="ja-JP" dirty="0" err="1"/>
              <a:t>Responsible</a:t>
            </a:r>
            <a:r>
              <a:rPr lang="es-AR" altLang="ja-JP" dirty="0"/>
              <a:t> Business </a:t>
            </a:r>
            <a:r>
              <a:rPr lang="es-AR" altLang="ja-JP" dirty="0" err="1"/>
              <a:t>enrolments</a:t>
            </a:r>
            <a:r>
              <a:rPr lang="es-AR" altLang="ja-JP" dirty="0"/>
              <a:t>.</a:t>
            </a:r>
          </a:p>
          <a:p>
            <a:endParaRPr lang="es-AR" altLang="ja-JP" dirty="0"/>
          </a:p>
          <a:p>
            <a:r>
              <a:rPr lang="es-AR" altLang="ja-JP" b="1" dirty="0"/>
              <a:t>Come, </a:t>
            </a:r>
            <a:r>
              <a:rPr lang="es-AR" altLang="ja-JP" b="1" dirty="0" err="1"/>
              <a:t>Join</a:t>
            </a:r>
            <a:r>
              <a:rPr lang="es-AR" altLang="ja-JP" b="1" dirty="0"/>
              <a:t> </a:t>
            </a:r>
            <a:r>
              <a:rPr lang="es-AR" altLang="ja-JP" b="1" dirty="0" err="1"/>
              <a:t>Us</a:t>
            </a:r>
            <a:r>
              <a:rPr lang="es-AR" altLang="ja-JP" b="1" dirty="0"/>
              <a:t> </a:t>
            </a:r>
            <a:r>
              <a:rPr lang="es-AR" altLang="ja-JP" dirty="0"/>
              <a:t>!! </a:t>
            </a:r>
            <a:r>
              <a:rPr lang="es-AR" altLang="ja-JP" b="1" dirty="0" err="1"/>
              <a:t>Let</a:t>
            </a:r>
            <a:r>
              <a:rPr lang="es-AR" altLang="ja-JP" b="1" dirty="0"/>
              <a:t> </a:t>
            </a:r>
            <a:r>
              <a:rPr lang="es-AR" altLang="ja-JP" b="1" dirty="0" err="1"/>
              <a:t>us</a:t>
            </a:r>
            <a:r>
              <a:rPr lang="es-AR" altLang="ja-JP" b="1" dirty="0"/>
              <a:t> </a:t>
            </a:r>
            <a:r>
              <a:rPr lang="es-AR" altLang="ja-JP" b="1" dirty="0" err="1"/>
              <a:t>make</a:t>
            </a:r>
            <a:r>
              <a:rPr lang="es-AR" altLang="ja-JP" b="1" dirty="0"/>
              <a:t> </a:t>
            </a:r>
            <a:r>
              <a:rPr lang="es-AR" altLang="ja-JP" b="1" dirty="0" err="1"/>
              <a:t>their</a:t>
            </a:r>
            <a:r>
              <a:rPr lang="es-AR" altLang="ja-JP" b="1" dirty="0"/>
              <a:t> </a:t>
            </a:r>
            <a:r>
              <a:rPr lang="es-AR" altLang="ja-JP" b="1" dirty="0" err="1"/>
              <a:t>Dream</a:t>
            </a:r>
            <a:r>
              <a:rPr lang="es-AR" altLang="ja-JP" b="1" dirty="0"/>
              <a:t> Come True</a:t>
            </a:r>
          </a:p>
          <a:p>
            <a:endParaRPr lang="es-AR" altLang="ja-JP" b="1" dirty="0"/>
          </a:p>
          <a:p>
            <a:r>
              <a:rPr lang="es-AR" altLang="ja-JP" b="0" dirty="0"/>
              <a:t>&lt;</a:t>
            </a:r>
            <a:r>
              <a:rPr lang="es-AR" altLang="ja-JP" b="0" dirty="0" err="1"/>
              <a:t>End</a:t>
            </a:r>
            <a:r>
              <a:rPr lang="es-AR" altLang="ja-JP" b="0" dirty="0"/>
              <a:t> </a:t>
            </a:r>
            <a:r>
              <a:rPr lang="es-AR" altLang="ja-JP" b="0" dirty="0" err="1"/>
              <a:t>of</a:t>
            </a:r>
            <a:r>
              <a:rPr lang="es-AR" altLang="ja-JP" b="0" dirty="0"/>
              <a:t> </a:t>
            </a:r>
            <a:r>
              <a:rPr lang="es-AR" altLang="ja-JP" b="0" dirty="0" err="1"/>
              <a:t>Presentation</a:t>
            </a:r>
            <a:r>
              <a:rPr lang="es-AR" altLang="ja-JP" b="0" dirty="0"/>
              <a:t>&gt;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CC8D1-3480-429C-946A-EBC9853908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94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7175-25CE-C62F-9D7B-59670D181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7B18E-4AD7-FB91-EA1C-874F1CBB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6B1F-6D6D-6418-8465-DE274C50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E335-3B26-666D-ED22-72D2C5D5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9338-923B-D500-B43E-4C371A76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61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4534-7880-97CF-1FFE-5769043B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FEC6E-11DF-E9C4-656B-3A2892B8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D3AA-9C05-ED0F-1F45-F3BB6D56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1696-A981-A262-C46D-E0577E90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610F-A9C1-D16D-86B1-2C6C1697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31931-3615-0C07-9568-898530CBB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E30BE-963F-B091-A2F3-AC684864B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DC35A-CCD7-3BED-585C-17E4BFF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4DF8C-B5CF-AFA4-1768-54F43209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7CDC-0EC2-34BF-28A1-1025E397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03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080-8D07-9275-4E3E-952A1792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67E9-9F06-4BF8-631A-50991996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A5DC-31DD-ABD9-2FC6-4BB731B9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3566-C598-C9E6-9140-DED82BFA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  <p:sp>
        <p:nvSpPr>
          <p:cNvPr id="7" name="正方形/長方形 49">
            <a:extLst>
              <a:ext uri="{FF2B5EF4-FFF2-40B4-BE49-F238E27FC236}">
                <a16:creationId xmlns:a16="http://schemas.microsoft.com/office/drawing/2014/main" id="{E36E1D3C-CA08-42AB-B75A-357B3A4C740E}"/>
              </a:ext>
            </a:extLst>
          </p:cNvPr>
          <p:cNvSpPr/>
          <p:nvPr userDrawn="1"/>
        </p:nvSpPr>
        <p:spPr>
          <a:xfrm>
            <a:off x="0" y="-14327"/>
            <a:ext cx="12192000" cy="90467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858DE-6BE7-7660-59D4-6DE41711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04" y="39745"/>
            <a:ext cx="10466696" cy="84216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ujitsu Infinity Pro Bold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7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1BDF-192B-BAD9-DE19-5D2B118B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E729D-6923-D7C3-5ADD-2F89BEAF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6DC4-D96B-98D8-8368-7381F2BB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A58B-C91F-9D08-83CA-7668A964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6AD0-730C-1A92-0E92-E4E41B3D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8D31-FA4E-4E5E-4F88-5EB44299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339A-97A1-6F8F-8A27-ACAB21589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6678B-1BBE-E00E-4AA8-97D031DD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F6A7B-5FC6-9FC3-B629-7C658CAE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A3F59-A191-FE1B-1AAB-E0B88576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19E48-620C-35B6-4709-6AF3AA11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3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54D2-0D7A-1919-D809-5D5F1C00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1A42-4F19-60F6-3203-8D85F8FA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26F69-EE9D-10DD-9A54-4F14B02B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C9209-9B71-AF1F-5C55-1B266CF61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40F72-8F88-126D-ECE3-60C27AF1F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79C1F-93DE-04FE-36A4-B627CD91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D10AC-7D9B-B7D5-96E8-C329C7C8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D9E48-B679-C157-079C-681760BB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6F21-7B49-EF71-1486-8A082C80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AC016-013C-D33F-9B2A-200B2050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21B2F-CFC3-A056-7F90-3E996EF1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B1C4B-4920-540A-A1B9-3D5CCCBE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39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09802-53C8-EED6-72F3-0AA26D9A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793D7-1EFA-FCD7-F5B1-B7D69E98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22633-A521-4D05-9D80-0D1913F9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12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00DF-64BB-B9D1-1884-147BF5A9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30BC-D43F-2593-817D-F7F8D044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AD967-0E0A-C9FD-658F-AEB1A54F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86FE6-B598-C91D-C62D-81E15BDD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EDD5F-3BBD-A11C-44EE-1E762944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6E6E-4CBB-F302-A31A-73C82238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3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158E-A7CE-0AE1-81F0-55DB629C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66192-FA1C-DCA2-8419-4A31A006B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158D3-9DE4-5DB4-3AAA-14432852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70FD-D641-4DC3-1BDD-72E300BB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FA3AB-09E7-4296-8BB7-443134D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AEE2A-F9F1-B248-01C3-5D219AAF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5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5E9A9-87A9-B00F-90E2-D1746D83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5D3C-45DB-55C8-86D0-89C226E06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0BA4-212A-C40A-9E3C-F6C0F1188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4A7A-9B6E-4EAD-8996-6741DE1635F6}" type="datetimeFigureOut">
              <a:rPr lang="en-IN" smtClean="0"/>
              <a:t>14-07-2022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EA83-A98E-CF31-0790-9997C9DB7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DC73-20DF-2725-255D-C1D651EBA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4539-2765-4956-A4FC-EDF999F74524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27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Regilla\Downloads\CRY-Annual-Report-2020-21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hild work Archives - AHGING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9" t="-5995" r="26495" b="5995"/>
          <a:stretch/>
        </p:blipFill>
        <p:spPr bwMode="auto">
          <a:xfrm>
            <a:off x="6095999" y="-437367"/>
            <a:ext cx="6096000" cy="72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re's why all students need agency rather than 'equity'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8" r="29955" b="306"/>
          <a:stretch/>
        </p:blipFill>
        <p:spPr bwMode="auto">
          <a:xfrm>
            <a:off x="-72004" y="0"/>
            <a:ext cx="619200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1">
            <a:extLst>
              <a:ext uri="{FF2B5EF4-FFF2-40B4-BE49-F238E27FC236}">
                <a16:creationId xmlns:a16="http://schemas.microsoft.com/office/drawing/2014/main" id="{F98F5382-FA68-4AAA-889D-54889A4F67E4}"/>
              </a:ext>
            </a:extLst>
          </p:cNvPr>
          <p:cNvSpPr/>
          <p:nvPr/>
        </p:nvSpPr>
        <p:spPr>
          <a:xfrm>
            <a:off x="-72004" y="6007551"/>
            <a:ext cx="12277372" cy="86008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1286" y="6127666"/>
            <a:ext cx="12223286" cy="58477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jitsu Infinity Pro ExtraBold" pitchFamily="2" charset="0"/>
                <a:ea typeface="Meiryo UI" panose="020B0604030504040204" pitchFamily="34" charset="-128"/>
                <a:cs typeface="Arial" panose="020B0604020202020204" pitchFamily="34" charset="0"/>
              </a:rPr>
              <a:t>HOW ABOUT  </a:t>
            </a:r>
            <a:r>
              <a:rPr kumimoji="0" lang="es-AR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Fujitsu Infinity Pro ExtraBold" pitchFamily="2" charset="0"/>
                <a:ea typeface="Meiryo UI" panose="020B0604030504040204" pitchFamily="34" charset="-128"/>
                <a:cs typeface="Arial" panose="020B0604020202020204" pitchFamily="34" charset="0"/>
              </a:rPr>
              <a:t>FINANCIAL HELP SYSTEM </a:t>
            </a:r>
            <a:r>
              <a:rPr kumimoji="0" lang="es-AR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jitsu Infinity Pro ExtraBold" pitchFamily="2" charset="0"/>
                <a:ea typeface="Meiryo UI" panose="020B0604030504040204" pitchFamily="34" charset="-128"/>
                <a:cs typeface="Arial" panose="020B0604020202020204" pitchFamily="34" charset="0"/>
              </a:rPr>
              <a:t>AT SCHOOLS 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0732" y="4908782"/>
            <a:ext cx="2809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Reality</a:t>
            </a:r>
            <a:endParaRPr kumimoji="0" lang="es-A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72004" y="-10816"/>
            <a:ext cx="12264004" cy="86008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26" y="89660"/>
            <a:ext cx="11251750" cy="584775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jitsu Infinity Pro ExtraBold" pitchFamily="2" charset="0"/>
                <a:ea typeface="Gulim" panose="020B0503020000020004" pitchFamily="34" charset="-127"/>
                <a:cs typeface="Aharoni" panose="020B0604020202020204" pitchFamily="2" charset="-79"/>
              </a:rPr>
              <a:t>CHILD IS MEANT TO </a:t>
            </a:r>
            <a:r>
              <a:rPr kumimoji="0" lang="pt-BR" sz="3200" b="1" i="0" u="none" strike="noStrike" kern="1200" cap="none" spc="3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Fujitsu Infinity Pro ExtraBold" pitchFamily="2" charset="0"/>
                <a:ea typeface="Gulim" panose="020B0503020000020004" pitchFamily="34" charset="-127"/>
                <a:cs typeface="Aharoni" panose="020B0604020202020204" pitchFamily="2" charset="-79"/>
              </a:rPr>
              <a:t>LEARN</a:t>
            </a:r>
            <a:r>
              <a:rPr kumimoji="0" lang="pt-BR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jitsu Infinity Pro ExtraBold" pitchFamily="2" charset="0"/>
                <a:ea typeface="Gulim" panose="020B0503020000020004" pitchFamily="34" charset="-127"/>
                <a:cs typeface="Aharoni" panose="020B0604020202020204" pitchFamily="2" charset="-79"/>
              </a:rPr>
              <a:t>, NOT TO </a:t>
            </a:r>
            <a:r>
              <a:rPr kumimoji="0" lang="pt-BR" sz="3200" b="1" i="0" u="none" strike="noStrike" kern="120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jitsu Infinity Pro ExtraBold" pitchFamily="2" charset="0"/>
                <a:ea typeface="Gulim" panose="020B0503020000020004" pitchFamily="34" charset="-127"/>
                <a:cs typeface="Aharoni" panose="020B0604020202020204" pitchFamily="2" charset="-79"/>
              </a:rPr>
              <a:t>EARN</a:t>
            </a:r>
            <a:endParaRPr kumimoji="0" lang="en-US" sz="3200" b="1" i="0" u="none" strike="noStrike" kern="1200" cap="none" spc="3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jitsu Infinity Pro ExtraBold" pitchFamily="2" charset="0"/>
              <a:ea typeface="Gulim" panose="020B0503020000020004" pitchFamily="34" charset="-127"/>
              <a:cs typeface="Aharoni" panose="020B0604020202020204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985F0-70AA-9825-1879-4D9576FEB16B}"/>
              </a:ext>
            </a:extLst>
          </p:cNvPr>
          <p:cNvSpPr txBox="1"/>
          <p:nvPr/>
        </p:nvSpPr>
        <p:spPr>
          <a:xfrm>
            <a:off x="96445" y="1192683"/>
            <a:ext cx="259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Dream</a:t>
            </a:r>
            <a:endParaRPr kumimoji="0" lang="es-AR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F3E239C-A28A-4BB7-BCD8-5B44945E3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034" y="4768623"/>
            <a:ext cx="2141934" cy="150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49">
            <a:extLst>
              <a:ext uri="{FF2B5EF4-FFF2-40B4-BE49-F238E27FC236}">
                <a16:creationId xmlns:a16="http://schemas.microsoft.com/office/drawing/2014/main" id="{EDE761B1-C81F-467C-BB9F-1999673A4DC3}"/>
              </a:ext>
            </a:extLst>
          </p:cNvPr>
          <p:cNvSpPr/>
          <p:nvPr/>
        </p:nvSpPr>
        <p:spPr>
          <a:xfrm>
            <a:off x="0" y="-14813"/>
            <a:ext cx="12192000" cy="1102571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jitsu Sans" panose="020B0404060202020204" pitchFamily="34" charset="0"/>
              </a:rPr>
              <a:t>Fujitsu Financial Help System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jitsu Sans" panose="020B0404060202020204" pitchFamily="34" charset="0"/>
              </a:rPr>
              <a:t>is a platform that brings NGOs &amp; Sponsors </a:t>
            </a:r>
          </a:p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jitsu Sans" panose="020B0404060202020204" pitchFamily="34" charset="0"/>
              </a:rPr>
              <a:t>connected with Children</a:t>
            </a:r>
          </a:p>
        </p:txBody>
      </p:sp>
      <p:pic>
        <p:nvPicPr>
          <p:cNvPr id="4" name="Gráfico 3" descr="Centro educativo contorno">
            <a:extLst>
              <a:ext uri="{FF2B5EF4-FFF2-40B4-BE49-F238E27FC236}">
                <a16:creationId xmlns:a16="http://schemas.microsoft.com/office/drawing/2014/main" id="{5AFA6081-8F01-4A8E-A8AD-4E13BDAFB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5598" y="991355"/>
            <a:ext cx="1261850" cy="1261850"/>
          </a:xfrm>
          <a:prstGeom prst="rect">
            <a:avLst/>
          </a:prstGeom>
        </p:spPr>
      </p:pic>
      <p:pic>
        <p:nvPicPr>
          <p:cNvPr id="5" name="Gráfico 4" descr="Chica con mochila">
            <a:extLst>
              <a:ext uri="{FF2B5EF4-FFF2-40B4-BE49-F238E27FC236}">
                <a16:creationId xmlns:a16="http://schemas.microsoft.com/office/drawing/2014/main" id="{5F008C10-DCC2-4EC6-AB9F-5683CC1EE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308201" y="1274108"/>
            <a:ext cx="1106330" cy="2747509"/>
          </a:xfrm>
          <a:prstGeom prst="rect">
            <a:avLst/>
          </a:prstGeom>
        </p:spPr>
      </p:pic>
      <p:pic>
        <p:nvPicPr>
          <p:cNvPr id="6" name="Gráfico 5" descr="Mochila con relleno sólido">
            <a:extLst>
              <a:ext uri="{FF2B5EF4-FFF2-40B4-BE49-F238E27FC236}">
                <a16:creationId xmlns:a16="http://schemas.microsoft.com/office/drawing/2014/main" id="{1B6EA6F0-20E0-4734-87E1-1695D0C534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55803" y="2704435"/>
            <a:ext cx="785939" cy="785939"/>
          </a:xfrm>
          <a:prstGeom prst="rect">
            <a:avLst/>
          </a:prstGeom>
        </p:spPr>
      </p:pic>
      <p:pic>
        <p:nvPicPr>
          <p:cNvPr id="7" name="Gráfico 6" descr="Fiambrera con relleno sólido">
            <a:extLst>
              <a:ext uri="{FF2B5EF4-FFF2-40B4-BE49-F238E27FC236}">
                <a16:creationId xmlns:a16="http://schemas.microsoft.com/office/drawing/2014/main" id="{00DC7CAD-DFAA-40A2-8B6C-C31BE1E980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7365" y="2221196"/>
            <a:ext cx="695485" cy="695485"/>
          </a:xfrm>
          <a:prstGeom prst="rect">
            <a:avLst/>
          </a:prstGeom>
        </p:spPr>
      </p:pic>
      <p:pic>
        <p:nvPicPr>
          <p:cNvPr id="8" name="Gráfico 7" descr="Lápiz contorno">
            <a:extLst>
              <a:ext uri="{FF2B5EF4-FFF2-40B4-BE49-F238E27FC236}">
                <a16:creationId xmlns:a16="http://schemas.microsoft.com/office/drawing/2014/main" id="{CD8FE615-1835-4092-8549-4315862BAE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28612" y="2334266"/>
            <a:ext cx="627191" cy="627191"/>
          </a:xfrm>
          <a:prstGeom prst="rect">
            <a:avLst/>
          </a:prstGeom>
        </p:spPr>
      </p:pic>
      <p:pic>
        <p:nvPicPr>
          <p:cNvPr id="17" name="Gráfico 16" descr="Monedas con relleno sólido">
            <a:extLst>
              <a:ext uri="{FF2B5EF4-FFF2-40B4-BE49-F238E27FC236}">
                <a16:creationId xmlns:a16="http://schemas.microsoft.com/office/drawing/2014/main" id="{B4504B1B-B57C-42B3-955F-5524139FF0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81458" y="2911448"/>
            <a:ext cx="833237" cy="83323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BCD7A7A-898E-4C65-A66B-631096AF45E6}"/>
              </a:ext>
            </a:extLst>
          </p:cNvPr>
          <p:cNvSpPr txBox="1"/>
          <p:nvPr/>
        </p:nvSpPr>
        <p:spPr>
          <a:xfrm>
            <a:off x="8981458" y="3921642"/>
            <a:ext cx="30962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rgbClr val="C00000"/>
                </a:solidFill>
                <a:cs typeface="Arial" panose="020B0604020202020204" pitchFamily="34" charset="0"/>
              </a:rPr>
              <a:t>MORE</a:t>
            </a:r>
            <a:r>
              <a: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AR" sz="3200" b="1" dirty="0">
                <a:solidFill>
                  <a:srgbClr val="C00000"/>
                </a:solidFill>
                <a:cs typeface="Arial" panose="020B0604020202020204" pitchFamily="34" charset="0"/>
              </a:rPr>
              <a:t>CHILDREN</a:t>
            </a:r>
            <a:r>
              <a: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GOING TO SCHOOLS</a:t>
            </a:r>
          </a:p>
          <a:p>
            <a:pPr algn="just"/>
            <a:endParaRPr 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FB4FF5F-B66B-4049-94D9-CAA4C44E6463}"/>
              </a:ext>
            </a:extLst>
          </p:cNvPr>
          <p:cNvSpPr txBox="1"/>
          <p:nvPr/>
        </p:nvSpPr>
        <p:spPr>
          <a:xfrm>
            <a:off x="4661929" y="2962679"/>
            <a:ext cx="28282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NGOs</a:t>
            </a:r>
            <a:r>
              <a: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s-AR" sz="2400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Governments</a:t>
            </a:r>
            <a:r>
              <a: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Suppliers &amp; </a:t>
            </a:r>
            <a:r>
              <a:rPr lang="es-AR" sz="2400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Partners</a:t>
            </a:r>
            <a:endParaRPr lang="es-AR" sz="2400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s-AR" sz="3200" b="1" dirty="0">
                <a:solidFill>
                  <a:srgbClr val="C00000"/>
                </a:solidFill>
                <a:cs typeface="Arial" panose="020B0604020202020204" pitchFamily="34" charset="0"/>
              </a:rPr>
              <a:t>CONNECTED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E1731DF-1E1B-42DE-A3CF-63CF0C6EAFD3}"/>
              </a:ext>
            </a:extLst>
          </p:cNvPr>
          <p:cNvSpPr txBox="1"/>
          <p:nvPr/>
        </p:nvSpPr>
        <p:spPr>
          <a:xfrm>
            <a:off x="95335" y="2089934"/>
            <a:ext cx="28282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rgbClr val="C00000"/>
                </a:solidFill>
                <a:cs typeface="Arial" panose="020B0604020202020204" pitchFamily="34" charset="0"/>
              </a:rPr>
              <a:t>FUJITSU</a:t>
            </a:r>
            <a:endParaRPr lang="es-AR" sz="3200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DIGITAL DISRUPTIVE TECHNOLOGIES</a:t>
            </a:r>
          </a:p>
          <a:p>
            <a:pPr algn="ctr"/>
            <a:r>
              <a:rPr lang="es-AR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&amp; SPONSORSHIP</a:t>
            </a:r>
          </a:p>
          <a:p>
            <a:pPr algn="ctr"/>
            <a:r>
              <a:rPr lang="es-AR" sz="2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s-AR" sz="2000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Blockchain</a:t>
            </a:r>
            <a:r>
              <a:rPr lang="es-AR" sz="2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, AI, </a:t>
            </a:r>
            <a:r>
              <a:rPr lang="es-AR" sz="2000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Paas</a:t>
            </a:r>
            <a:r>
              <a:rPr lang="es-AR" sz="2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, Smart </a:t>
            </a:r>
            <a:r>
              <a:rPr lang="es-AR" sz="2000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contracts</a:t>
            </a:r>
            <a:r>
              <a:rPr lang="es-AR" sz="2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, Deep </a:t>
            </a:r>
            <a:r>
              <a:rPr lang="es-AR" sz="2000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Learning</a:t>
            </a:r>
            <a:r>
              <a:rPr lang="es-AR" sz="2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3074" name="Picture 2" descr="Disruptive Icons | Download Free Vectors Icons &amp; Logos">
            <a:extLst>
              <a:ext uri="{FF2B5EF4-FFF2-40B4-BE49-F238E27FC236}">
                <a16:creationId xmlns:a16="http://schemas.microsoft.com/office/drawing/2014/main" id="{0339D4C1-0625-4D93-9BC9-B66FA59C6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625" y="1549563"/>
            <a:ext cx="1446740" cy="144674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B9ED428C-6215-49A8-86B6-C8553C3A9431}"/>
              </a:ext>
            </a:extLst>
          </p:cNvPr>
          <p:cNvGrpSpPr/>
          <p:nvPr/>
        </p:nvGrpSpPr>
        <p:grpSpPr>
          <a:xfrm>
            <a:off x="3384051" y="2596851"/>
            <a:ext cx="1050805" cy="1050805"/>
            <a:chOff x="1960214" y="2183930"/>
            <a:chExt cx="1050805" cy="1050805"/>
          </a:xfrm>
        </p:grpSpPr>
        <p:sp>
          <p:nvSpPr>
            <p:cNvPr id="34" name="Signo más 33">
              <a:extLst>
                <a:ext uri="{FF2B5EF4-FFF2-40B4-BE49-F238E27FC236}">
                  <a16:creationId xmlns:a16="http://schemas.microsoft.com/office/drawing/2014/main" id="{5C53C619-BADB-42B7-A205-E68B3DF5711F}"/>
                </a:ext>
              </a:extLst>
            </p:cNvPr>
            <p:cNvSpPr/>
            <p:nvPr/>
          </p:nvSpPr>
          <p:spPr>
            <a:xfrm>
              <a:off x="1960214" y="2183930"/>
              <a:ext cx="1050805" cy="1050805"/>
            </a:xfrm>
            <a:prstGeom prst="mathPlus">
              <a:avLst/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Signo más 4">
              <a:extLst>
                <a:ext uri="{FF2B5EF4-FFF2-40B4-BE49-F238E27FC236}">
                  <a16:creationId xmlns:a16="http://schemas.microsoft.com/office/drawing/2014/main" id="{38D15B53-D4FB-4541-8246-F40143220559}"/>
                </a:ext>
              </a:extLst>
            </p:cNvPr>
            <p:cNvSpPr txBox="1"/>
            <p:nvPr/>
          </p:nvSpPr>
          <p:spPr>
            <a:xfrm>
              <a:off x="2099498" y="2585758"/>
              <a:ext cx="772237" cy="247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4B564A5D-D490-40A6-9D99-42E6A9157350}"/>
              </a:ext>
            </a:extLst>
          </p:cNvPr>
          <p:cNvGrpSpPr/>
          <p:nvPr/>
        </p:nvGrpSpPr>
        <p:grpSpPr>
          <a:xfrm>
            <a:off x="7378828" y="2596851"/>
            <a:ext cx="1050805" cy="1050805"/>
            <a:chOff x="5116980" y="2183930"/>
            <a:chExt cx="1050805" cy="1050805"/>
          </a:xfrm>
        </p:grpSpPr>
        <p:sp>
          <p:nvSpPr>
            <p:cNvPr id="37" name="Es igual a 36">
              <a:extLst>
                <a:ext uri="{FF2B5EF4-FFF2-40B4-BE49-F238E27FC236}">
                  <a16:creationId xmlns:a16="http://schemas.microsoft.com/office/drawing/2014/main" id="{5D338702-DADD-4046-95BF-4674C7C2C585}"/>
                </a:ext>
              </a:extLst>
            </p:cNvPr>
            <p:cNvSpPr/>
            <p:nvPr/>
          </p:nvSpPr>
          <p:spPr>
            <a:xfrm>
              <a:off x="5116980" y="2183930"/>
              <a:ext cx="1050805" cy="1050805"/>
            </a:xfrm>
            <a:prstGeom prst="mathEqual">
              <a:avLst/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Es igual a 4">
              <a:extLst>
                <a:ext uri="{FF2B5EF4-FFF2-40B4-BE49-F238E27FC236}">
                  <a16:creationId xmlns:a16="http://schemas.microsoft.com/office/drawing/2014/main" id="{8F3ED9F4-92DB-4C67-83DD-716A6EE8D377}"/>
                </a:ext>
              </a:extLst>
            </p:cNvPr>
            <p:cNvSpPr txBox="1"/>
            <p:nvPr/>
          </p:nvSpPr>
          <p:spPr>
            <a:xfrm>
              <a:off x="5256264" y="2400396"/>
              <a:ext cx="772237" cy="617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400" kern="1200"/>
            </a:p>
          </p:txBody>
        </p:sp>
      </p:grpSp>
      <p:pic>
        <p:nvPicPr>
          <p:cNvPr id="3076" name="Picture 4" descr="Fujitsu Belgium - Fujitsu World Tour 2018 Brussels - Blockchain Live  streaming | Facebook | By Fujitsu Belgium | Fujitsu world Tour is back live  again! Frederik de Breuck and Christopher Pilling">
            <a:extLst>
              <a:ext uri="{FF2B5EF4-FFF2-40B4-BE49-F238E27FC236}">
                <a16:creationId xmlns:a16="http://schemas.microsoft.com/office/drawing/2014/main" id="{B0090554-E605-4E81-87A4-724F2616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11" y="1512475"/>
            <a:ext cx="550908" cy="55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49">
            <a:extLst>
              <a:ext uri="{FF2B5EF4-FFF2-40B4-BE49-F238E27FC236}">
                <a16:creationId xmlns:a16="http://schemas.microsoft.com/office/drawing/2014/main" id="{3A87EB22-BE35-473A-9533-D34D491999EE}"/>
              </a:ext>
            </a:extLst>
          </p:cNvPr>
          <p:cNvSpPr/>
          <p:nvPr/>
        </p:nvSpPr>
        <p:spPr>
          <a:xfrm>
            <a:off x="-16150" y="5201018"/>
            <a:ext cx="12208150" cy="1658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jitsu Sans" panose="020B040406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A85B9A0-34D2-410D-A164-138B5C03F93E}"/>
              </a:ext>
            </a:extLst>
          </p:cNvPr>
          <p:cNvSpPr/>
          <p:nvPr/>
        </p:nvSpPr>
        <p:spPr>
          <a:xfrm>
            <a:off x="442353" y="4999497"/>
            <a:ext cx="3467100" cy="1775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jitsu Sans" panose="020B0404060202020204" pitchFamily="34" charset="0"/>
              </a:rPr>
              <a:t>Value Proposition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F53CBB-0E24-4BD8-A2BB-28772F3918F0}"/>
              </a:ext>
            </a:extLst>
          </p:cNvPr>
          <p:cNvSpPr txBox="1"/>
          <p:nvPr/>
        </p:nvSpPr>
        <p:spPr>
          <a:xfrm>
            <a:off x="3987464" y="5291066"/>
            <a:ext cx="80751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Fujitsu Sans" panose="020B0404060202020204" pitchFamily="34" charset="0"/>
              </a:rPr>
              <a:t>Optimize the NGOs Operational Cost.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Fujitsu Sans" panose="020B0404060202020204" pitchFamily="34" charset="0"/>
              </a:rPr>
              <a:t>Maximize outreach to Sponsors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Fujitsu Sans" panose="020B0404060202020204" pitchFamily="34" charset="0"/>
              </a:rPr>
              <a:t>Benefit more children &amp; schools.</a:t>
            </a:r>
          </a:p>
        </p:txBody>
      </p:sp>
      <p:pic>
        <p:nvPicPr>
          <p:cNvPr id="31" name="Imagen 3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5214039-C8B7-4EAA-868A-5531E82218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098" y="5451920"/>
            <a:ext cx="1858199" cy="13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739801F-295E-425D-9201-7AF260801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9185"/>
              </p:ext>
            </p:extLst>
          </p:nvPr>
        </p:nvGraphicFramePr>
        <p:xfrm>
          <a:off x="245660" y="1282889"/>
          <a:ext cx="11750722" cy="5240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4E030729-0160-48AE-8C49-DD8AC931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3" y="40942"/>
            <a:ext cx="12104427" cy="842169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Fujitsu Infinity Pro Bold" pitchFamily="2" charset="0"/>
              </a:rPr>
              <a:t>ASSESSMENT | Impact (Stakeholders)</a:t>
            </a:r>
            <a:r>
              <a:rPr kumimoji="1" lang="en-US" altLang="ja-JP" sz="3600" b="1" dirty="0"/>
              <a:t> analysis</a:t>
            </a:r>
            <a:endParaRPr lang="en-US" sz="3600" dirty="0">
              <a:latin typeface="Fujitsu Infinity Pro Bold" pitchFamily="2" charset="0"/>
            </a:endParaRPr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7195F50-8179-4D24-851D-7B9EF87AA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378" y="13648"/>
            <a:ext cx="1410269" cy="9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5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>
            <a:extLst>
              <a:ext uri="{FF2B5EF4-FFF2-40B4-BE49-F238E27FC236}">
                <a16:creationId xmlns:a16="http://schemas.microsoft.com/office/drawing/2014/main" id="{5B089582-1488-4958-AE7E-B35533F7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0332" y="1820037"/>
            <a:ext cx="5622883" cy="3480182"/>
          </a:xfrm>
          <a:prstGeom prst="rect">
            <a:avLst/>
          </a:prstGeom>
        </p:spPr>
      </p:pic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99177ACB-964D-494D-9C1E-0BDB0EE47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17394"/>
              </p:ext>
            </p:extLst>
          </p:nvPr>
        </p:nvGraphicFramePr>
        <p:xfrm>
          <a:off x="338785" y="1820037"/>
          <a:ext cx="5337659" cy="3789684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3649602">
                  <a:extLst>
                    <a:ext uri="{9D8B030D-6E8A-4147-A177-3AD203B41FA5}">
                      <a16:colId xmlns:a16="http://schemas.microsoft.com/office/drawing/2014/main" val="3458044578"/>
                    </a:ext>
                  </a:extLst>
                </a:gridCol>
                <a:gridCol w="1688057">
                  <a:extLst>
                    <a:ext uri="{9D8B030D-6E8A-4147-A177-3AD203B41FA5}">
                      <a16:colId xmlns:a16="http://schemas.microsoft.com/office/drawing/2014/main" val="4064348334"/>
                    </a:ext>
                  </a:extLst>
                </a:gridCol>
              </a:tblGrid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Expense and Fund Distribution Head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Solution Impact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98680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Personnel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Reduce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2150812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General Administration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Reduce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0798006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Depreciation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Optimize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5392097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Auditor Remuneration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Neutral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9462254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Fund Raising Costs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Reduce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387103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Child Development Initiatives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Increase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175573"/>
                  </a:ext>
                </a:extLst>
              </a:tr>
              <a:tr h="403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Fujitsu Sans" panose="020B0404060202020204" pitchFamily="34" charset="0"/>
                        </a:rPr>
                        <a:t>Awareness of Child Rights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Increase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9190630"/>
                  </a:ext>
                </a:extLst>
              </a:tr>
              <a:tr h="565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Fujitsu Sans" panose="020B0404060202020204" pitchFamily="34" charset="0"/>
                        </a:rPr>
                        <a:t>Capacity Building for Supported Initiatives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C00000"/>
                          </a:solidFill>
                          <a:effectLst/>
                          <a:latin typeface="Fujitsu Sans" panose="020B0404060202020204" pitchFamily="34" charset="0"/>
                        </a:rPr>
                        <a:t>Optimize</a:t>
                      </a:r>
                      <a:endParaRPr lang="en-IN" sz="1800" b="1" i="0" u="none" strike="noStrike" dirty="0">
                        <a:solidFill>
                          <a:srgbClr val="C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8069756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FA72447D-40EA-4AA9-9914-8E9FBB9C422E}"/>
              </a:ext>
            </a:extLst>
          </p:cNvPr>
          <p:cNvSpPr txBox="1"/>
          <p:nvPr/>
        </p:nvSpPr>
        <p:spPr>
          <a:xfrm>
            <a:off x="6885814" y="6574696"/>
            <a:ext cx="3310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Fujitsu Sans" panose="020B0404060202020204" pitchFamily="34" charset="0"/>
              </a:rPr>
              <a:t>* Reference – </a:t>
            </a:r>
            <a:r>
              <a:rPr lang="en-IN" sz="1050" dirty="0">
                <a:latin typeface="Fujitsu Sans" panose="020B0404060202020204" pitchFamily="34" charset="0"/>
                <a:hlinkClick r:id="rId3"/>
              </a:rPr>
              <a:t>Child Rights and You, India Annual Report</a:t>
            </a:r>
            <a:endParaRPr lang="en-IN" sz="1050" dirty="0">
              <a:latin typeface="Fujitsu Sans" panose="020B0404060202020204" pitchFamily="34" charset="0"/>
            </a:endParaRPr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19D66D1F-17E3-48F7-A1AB-835B0CD4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3" y="40942"/>
            <a:ext cx="12104427" cy="842169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Fujitsu Infinity Pro Bold" pitchFamily="2" charset="0"/>
              </a:rPr>
              <a:t>ASSESSMENT </a:t>
            </a:r>
            <a:r>
              <a:rPr kumimoji="1" lang="en-US" altLang="ja-JP" sz="3600" b="1" dirty="0"/>
              <a:t>|</a:t>
            </a:r>
            <a:r>
              <a:rPr kumimoji="1" lang="en-US" altLang="ja-JP" sz="3600" b="1" dirty="0">
                <a:latin typeface="Fujitsu Infinity Pro Bold" pitchFamily="2" charset="0"/>
              </a:rPr>
              <a:t> Funds optimization under NGOs</a:t>
            </a:r>
            <a:endParaRPr lang="en-US" sz="3600" dirty="0">
              <a:latin typeface="Fujitsu Infinity Pro Bold" pitchFamily="2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C912413-3F9D-4BC4-B91B-F56828EC198A}"/>
              </a:ext>
            </a:extLst>
          </p:cNvPr>
          <p:cNvSpPr txBox="1"/>
          <p:nvPr/>
        </p:nvSpPr>
        <p:spPr>
          <a:xfrm>
            <a:off x="2118803" y="1062609"/>
            <a:ext cx="76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Fujitsu Sans" panose="020B0404060202020204" pitchFamily="34" charset="0"/>
              </a:rPr>
              <a:t>Use Case: </a:t>
            </a:r>
            <a:r>
              <a:rPr lang="en-US" sz="2400" b="1" dirty="0">
                <a:solidFill>
                  <a:srgbClr val="C00000"/>
                </a:solidFill>
                <a:latin typeface="Fujitsu Sans" panose="020B0404060202020204" pitchFamily="34" charset="0"/>
              </a:rPr>
              <a:t>“ Child Rights and You “ </a:t>
            </a:r>
            <a:r>
              <a:rPr lang="en-US" sz="2400" b="1" dirty="0">
                <a:latin typeface="Fujitsu Sans" panose="020B0404060202020204" pitchFamily="34" charset="0"/>
              </a:rPr>
              <a:t>NGO from India</a:t>
            </a:r>
            <a:endParaRPr lang="en-US" sz="24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7A51B60F-56D5-401A-848B-0BC5A92BA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311" y="5645619"/>
            <a:ext cx="1366488" cy="1140533"/>
          </a:xfrm>
          <a:prstGeom prst="rect">
            <a:avLst/>
          </a:prstGeom>
        </p:spPr>
      </p:pic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8C6382D-D4D0-4E0C-8D73-17964577F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378" y="13648"/>
            <a:ext cx="1410269" cy="9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ncial Analysis for Startups | Coursera">
            <a:extLst>
              <a:ext uri="{FF2B5EF4-FFF2-40B4-BE49-F238E27FC236}">
                <a16:creationId xmlns:a16="http://schemas.microsoft.com/office/drawing/2014/main" id="{E55559F8-DA34-4465-86ED-8439B658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484" y="2237497"/>
            <a:ext cx="4818212" cy="46205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685B4FE-29A2-485C-AD70-052B3E140126}"/>
              </a:ext>
            </a:extLst>
          </p:cNvPr>
          <p:cNvSpPr txBox="1"/>
          <p:nvPr/>
        </p:nvSpPr>
        <p:spPr>
          <a:xfrm>
            <a:off x="7125076" y="1224305"/>
            <a:ext cx="51662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Assumptions:</a:t>
            </a:r>
          </a:p>
          <a:p>
            <a:pPr lvl="1">
              <a:buClr>
                <a:srgbClr val="C00000"/>
              </a:buClr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Investment 900 KUSD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 USD/year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price per child fee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Starting with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 NGOs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deals 1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year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10000 covers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are required by each NGOs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BB46FC2E-EB52-4732-8CE9-B591FF01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3" y="40942"/>
            <a:ext cx="12104427" cy="842169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Fujitsu Infinity Pro Bold" pitchFamily="2" charset="0"/>
              </a:rPr>
              <a:t>ASSESSMENT </a:t>
            </a:r>
            <a:r>
              <a:rPr kumimoji="1" lang="en-US" altLang="ja-JP" sz="3600" b="1" dirty="0"/>
              <a:t>|</a:t>
            </a:r>
            <a:r>
              <a:rPr kumimoji="1" lang="en-US" altLang="ja-JP" sz="3600" b="1" dirty="0">
                <a:latin typeface="Fujitsu Infinity Pro Bold" pitchFamily="2" charset="0"/>
              </a:rPr>
              <a:t> Sponsors Financial Analysis</a:t>
            </a:r>
            <a:endParaRPr lang="en-US" sz="3600" dirty="0">
              <a:latin typeface="Fujitsu Infinity Pro Bold" pitchFamily="2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8F311DC-E5FB-4405-942C-898FDBAE0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15" y="1407008"/>
            <a:ext cx="6975369" cy="4664315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3D43680-C5C5-4313-AFFA-9203A1F1AEB1}"/>
              </a:ext>
            </a:extLst>
          </p:cNvPr>
          <p:cNvCxnSpPr>
            <a:cxnSpLocks/>
          </p:cNvCxnSpPr>
          <p:nvPr/>
        </p:nvCxnSpPr>
        <p:spPr>
          <a:xfrm>
            <a:off x="7539261" y="1705970"/>
            <a:ext cx="465273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0331D6A-9091-4DC0-9E31-F328B1B73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29" y="4383626"/>
            <a:ext cx="2633084" cy="1853036"/>
          </a:xfrm>
          <a:prstGeom prst="rect">
            <a:avLst/>
          </a:prstGeom>
        </p:spPr>
      </p:pic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A03B49A-9605-4FBD-8CB6-6460A9197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378" y="13648"/>
            <a:ext cx="1410269" cy="9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7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3BDE1082-7F80-4586-BFBA-18C289318F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74853" y="4449811"/>
            <a:ext cx="4038600" cy="933450"/>
          </a:xfrm>
          <a:noFill/>
        </p:spPr>
        <p:txBody>
          <a:bodyPr wrap="square">
            <a:spAutoFit/>
          </a:bodyPr>
          <a:lstStyle/>
          <a:p>
            <a:pPr marL="457200" lvl="1" indent="0">
              <a:buClr>
                <a:srgbClr val="C00000"/>
              </a:buClr>
              <a:buNone/>
            </a:pPr>
            <a:r>
              <a:rPr kumimoji="1"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children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kumimoji="1"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helped in 3 years</a:t>
            </a:r>
            <a:endParaRPr kumimoji="1"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E71400E-B430-464A-9B60-8F1EEE72D146}"/>
              </a:ext>
            </a:extLst>
          </p:cNvPr>
          <p:cNvGrpSpPr/>
          <p:nvPr/>
        </p:nvGrpSpPr>
        <p:grpSpPr>
          <a:xfrm>
            <a:off x="63681" y="4141170"/>
            <a:ext cx="1999858" cy="1440000"/>
            <a:chOff x="6960938" y="5096515"/>
            <a:chExt cx="1999858" cy="1440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121DACDC-5B0D-4991-8CEB-0959AACD027E}"/>
                </a:ext>
              </a:extLst>
            </p:cNvPr>
            <p:cNvGrpSpPr/>
            <p:nvPr/>
          </p:nvGrpSpPr>
          <p:grpSpPr>
            <a:xfrm>
              <a:off x="7254314" y="5096515"/>
              <a:ext cx="1440000" cy="1440000"/>
              <a:chOff x="7107072" y="1134885"/>
              <a:chExt cx="1440000" cy="144000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7FD497B2-58A9-49DF-9C2F-2EC066D453AB}"/>
                  </a:ext>
                </a:extLst>
              </p:cNvPr>
              <p:cNvSpPr/>
              <p:nvPr/>
            </p:nvSpPr>
            <p:spPr>
              <a:xfrm>
                <a:off x="7197072" y="1243200"/>
                <a:ext cx="1260000" cy="126147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6329892D-6D48-478E-8479-90B340C7EDEE}"/>
                  </a:ext>
                </a:extLst>
              </p:cNvPr>
              <p:cNvSpPr/>
              <p:nvPr/>
            </p:nvSpPr>
            <p:spPr>
              <a:xfrm>
                <a:off x="7107072" y="1134885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D9D0EEE-0999-4A39-9F6B-8660581D0832}"/>
                </a:ext>
              </a:extLst>
            </p:cNvPr>
            <p:cNvSpPr txBox="1"/>
            <p:nvPr/>
          </p:nvSpPr>
          <p:spPr>
            <a:xfrm>
              <a:off x="6960938" y="5493350"/>
              <a:ext cx="19998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 indent="0">
                <a:buClr>
                  <a:srgbClr val="C00000"/>
                </a:buClr>
                <a:buNone/>
              </a:pPr>
              <a:r>
                <a:rPr lang="en-US" sz="3600" b="1" dirty="0">
                  <a:solidFill>
                    <a:schemeClr val="bg1"/>
                  </a:solidFill>
                  <a:latin typeface="Fujitsu Sans" panose="020B0404060202020204" pitchFamily="34" charset="0"/>
                  <a:cs typeface="Arial" panose="020B0604020202020204" pitchFamily="34" charset="0"/>
                </a:rPr>
                <a:t>1.5M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807DE415-D5D0-4967-8F60-890AF7F93085}"/>
              </a:ext>
            </a:extLst>
          </p:cNvPr>
          <p:cNvGrpSpPr/>
          <p:nvPr/>
        </p:nvGrpSpPr>
        <p:grpSpPr>
          <a:xfrm>
            <a:off x="7138" y="431307"/>
            <a:ext cx="5378607" cy="1440000"/>
            <a:chOff x="6813393" y="1038974"/>
            <a:chExt cx="5378607" cy="1440000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13CE799F-2175-42E4-A7D3-50E6A1B9EA69}"/>
                </a:ext>
              </a:extLst>
            </p:cNvPr>
            <p:cNvGrpSpPr/>
            <p:nvPr/>
          </p:nvGrpSpPr>
          <p:grpSpPr>
            <a:xfrm>
              <a:off x="6813393" y="1038974"/>
              <a:ext cx="1999858" cy="1440000"/>
              <a:chOff x="6798808" y="1134885"/>
              <a:chExt cx="1999858" cy="1440000"/>
            </a:xfrm>
          </p:grpSpPr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8C00965B-2C02-4754-8D7F-46E328F185C3}"/>
                  </a:ext>
                </a:extLst>
              </p:cNvPr>
              <p:cNvGrpSpPr/>
              <p:nvPr/>
            </p:nvGrpSpPr>
            <p:grpSpPr>
              <a:xfrm>
                <a:off x="7092184" y="1134885"/>
                <a:ext cx="1440000" cy="1440000"/>
                <a:chOff x="7107072" y="1134885"/>
                <a:chExt cx="1440000" cy="1440000"/>
              </a:xfrm>
            </p:grpSpPr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5B3C33EE-B1D3-411D-9779-5AE0D7503ED0}"/>
                    </a:ext>
                  </a:extLst>
                </p:cNvPr>
                <p:cNvSpPr/>
                <p:nvPr/>
              </p:nvSpPr>
              <p:spPr>
                <a:xfrm>
                  <a:off x="7197072" y="1229552"/>
                  <a:ext cx="1260000" cy="12614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B0EC140D-DA80-4228-8AFC-70B548590848}"/>
                    </a:ext>
                  </a:extLst>
                </p:cNvPr>
                <p:cNvSpPr/>
                <p:nvPr/>
              </p:nvSpPr>
              <p:spPr>
                <a:xfrm>
                  <a:off x="7107072" y="1134885"/>
                  <a:ext cx="1440000" cy="144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089F106-A95F-4B65-BCA1-12841BB05883}"/>
                  </a:ext>
                </a:extLst>
              </p:cNvPr>
              <p:cNvSpPr txBox="1"/>
              <p:nvPr/>
            </p:nvSpPr>
            <p:spPr>
              <a:xfrm>
                <a:off x="6798808" y="1531720"/>
                <a:ext cx="19998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Clr>
                    <a:srgbClr val="C00000"/>
                  </a:buClr>
                  <a:buNone/>
                </a:pPr>
                <a:r>
                  <a:rPr lang="en-US" sz="3600" b="1" dirty="0">
                    <a:solidFill>
                      <a:schemeClr val="bg1"/>
                    </a:solidFill>
                    <a:latin typeface="Fujitsu Sans" panose="020B0404060202020204" pitchFamily="34" charset="0"/>
                    <a:cs typeface="Arial" panose="020B0604020202020204" pitchFamily="34" charset="0"/>
                  </a:rPr>
                  <a:t> 84%</a:t>
                </a:r>
              </a:p>
            </p:txBody>
          </p:sp>
        </p:grp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F370AB9-B712-4287-9A10-2541BE55BF16}"/>
                </a:ext>
              </a:extLst>
            </p:cNvPr>
            <p:cNvSpPr txBox="1"/>
            <p:nvPr/>
          </p:nvSpPr>
          <p:spPr>
            <a:xfrm>
              <a:off x="8153126" y="1133910"/>
              <a:ext cx="403887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 indent="0">
                <a:buClr>
                  <a:srgbClr val="C00000"/>
                </a:buClr>
                <a:buNone/>
              </a:pPr>
              <a:r>
                <a:rPr 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Fujitsu win 84% 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IRR</a:t>
              </a:r>
            </a:p>
            <a:p>
              <a:pPr marL="457200" lvl="1" indent="0">
                <a:buClr>
                  <a:srgbClr val="C00000"/>
                </a:buClr>
                <a:buNone/>
              </a:pP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 possibility to develop new businesses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1E8F6130-00B4-4B3A-B224-518388D5372F}"/>
              </a:ext>
            </a:extLst>
          </p:cNvPr>
          <p:cNvGrpSpPr/>
          <p:nvPr/>
        </p:nvGrpSpPr>
        <p:grpSpPr>
          <a:xfrm>
            <a:off x="35120" y="2254310"/>
            <a:ext cx="5132528" cy="1440000"/>
            <a:chOff x="6813393" y="2924485"/>
            <a:chExt cx="5132528" cy="1440000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519B6AEA-EE5A-4BA4-969D-FDB94BBBC8CF}"/>
                </a:ext>
              </a:extLst>
            </p:cNvPr>
            <p:cNvGrpSpPr/>
            <p:nvPr/>
          </p:nvGrpSpPr>
          <p:grpSpPr>
            <a:xfrm>
              <a:off x="6813393" y="2924485"/>
              <a:ext cx="1999858" cy="1440000"/>
              <a:chOff x="6798808" y="1134885"/>
              <a:chExt cx="1999858" cy="1440000"/>
            </a:xfrm>
          </p:grpSpPr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FFE55B16-3FF8-4B7F-8203-FD1EEBA0CD97}"/>
                  </a:ext>
                </a:extLst>
              </p:cNvPr>
              <p:cNvGrpSpPr/>
              <p:nvPr/>
            </p:nvGrpSpPr>
            <p:grpSpPr>
              <a:xfrm>
                <a:off x="7092184" y="1134885"/>
                <a:ext cx="1440000" cy="1440000"/>
                <a:chOff x="7107072" y="1134885"/>
                <a:chExt cx="1440000" cy="1440000"/>
              </a:xfrm>
            </p:grpSpPr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FB42CD79-ED36-4A7F-92EB-E392EFE8BABF}"/>
                    </a:ext>
                  </a:extLst>
                </p:cNvPr>
                <p:cNvSpPr/>
                <p:nvPr/>
              </p:nvSpPr>
              <p:spPr>
                <a:xfrm>
                  <a:off x="7210720" y="1229552"/>
                  <a:ext cx="1260000" cy="126147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5AFE6FAB-CFB6-4B45-9C82-4D16DAD8D343}"/>
                    </a:ext>
                  </a:extLst>
                </p:cNvPr>
                <p:cNvSpPr/>
                <p:nvPr/>
              </p:nvSpPr>
              <p:spPr>
                <a:xfrm>
                  <a:off x="7107072" y="1134885"/>
                  <a:ext cx="1440000" cy="1440000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E7AEC96-4836-49DB-8D70-A59B6F3CC57C}"/>
                  </a:ext>
                </a:extLst>
              </p:cNvPr>
              <p:cNvSpPr txBox="1"/>
              <p:nvPr/>
            </p:nvSpPr>
            <p:spPr>
              <a:xfrm>
                <a:off x="6798808" y="1531720"/>
                <a:ext cx="19998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Clr>
                    <a:srgbClr val="C00000"/>
                  </a:buClr>
                  <a:buNone/>
                </a:pPr>
                <a:r>
                  <a:rPr lang="en-US" sz="3600" b="1" dirty="0">
                    <a:solidFill>
                      <a:schemeClr val="bg1"/>
                    </a:solidFill>
                    <a:latin typeface="Fujitsu Sans" panose="020B0404060202020204" pitchFamily="34" charset="0"/>
                    <a:cs typeface="Arial" panose="020B0604020202020204" pitchFamily="34" charset="0"/>
                  </a:rPr>
                  <a:t> 30%</a:t>
                </a:r>
              </a:p>
            </p:txBody>
          </p:sp>
        </p:grp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19FAE4E-F0DD-4300-9B3B-14FF5B1808DE}"/>
                </a:ext>
              </a:extLst>
            </p:cNvPr>
            <p:cNvSpPr txBox="1"/>
            <p:nvPr/>
          </p:nvSpPr>
          <p:spPr>
            <a:xfrm>
              <a:off x="8153126" y="2982766"/>
              <a:ext cx="379279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ja-JP"/>
              </a:defPPr>
              <a:lvl2pPr lvl="1" indent="0" algn="ctr">
                <a:buClr>
                  <a:srgbClr val="C00000"/>
                </a:buClr>
                <a:buNone/>
                <a:defRPr sz="3200" b="1">
                  <a:solidFill>
                    <a:schemeClr val="bg1">
                      <a:lumMod val="50000"/>
                    </a:schemeClr>
                  </a:solidFill>
                </a:defRPr>
              </a:lvl2pPr>
            </a:lstStyle>
            <a:p>
              <a:pPr lvl="1" algn="l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 NGOs </a:t>
              </a:r>
            </a:p>
            <a:p>
              <a:pPr lvl="1" algn="l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 cost saving &amp; funds optimization utilization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9" name="Picture 17" descr="Read Right from the Start Research and Development Partnership - Urban Child  Study Center | College of Education &amp; Human Development | Georgia State  University">
            <a:extLst>
              <a:ext uri="{FF2B5EF4-FFF2-40B4-BE49-F238E27FC236}">
                <a16:creationId xmlns:a16="http://schemas.microsoft.com/office/drawing/2014/main" id="{320D71C0-06DC-49B5-A2D7-8A70D7EEC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2" r="7587"/>
          <a:stretch/>
        </p:blipFill>
        <p:spPr bwMode="auto"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9B14A256-E796-4C77-82F9-36B10E165EB0}"/>
              </a:ext>
            </a:extLst>
          </p:cNvPr>
          <p:cNvSpPr txBox="1"/>
          <p:nvPr/>
        </p:nvSpPr>
        <p:spPr>
          <a:xfrm>
            <a:off x="6121418" y="3995972"/>
            <a:ext cx="57871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jitsu Infinity Pro Bold" pitchFamily="2" charset="0"/>
                <a:ea typeface="Meiryo UI" panose="020B0604030504040204" pitchFamily="50" charset="-128"/>
              </a:rPr>
              <a:t>We decide </a:t>
            </a:r>
            <a:r>
              <a:rPr kumimoji="1" lang="en-US" altLang="ja-JP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jitsu Infinity Pro Bold" pitchFamily="2" charset="0"/>
                <a:ea typeface="Meiryo UI" panose="020B0604030504040204" pitchFamily="50" charset="-128"/>
              </a:rPr>
              <a:t>GO!</a:t>
            </a:r>
            <a:endParaRPr lang="en-US" altLang="ja-JP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jitsu Infinity Pro Bold" pitchFamily="2" charset="0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jitsu Infinity Pro Bold" pitchFamily="2" charset="0"/>
                <a:ea typeface="Meiryo UI" panose="020B0604030504040204" pitchFamily="50" charset="-128"/>
              </a:rPr>
              <a:t>..and you?</a:t>
            </a:r>
            <a:endParaRPr kumimoji="1" lang="ja-JP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ujitsu Infinity Pro Bold" pitchFamily="2" charset="0"/>
              <a:ea typeface="Meiryo UI" panose="020B0604030504040204" pitchFamily="50" charset="-128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A272A5D-C0EC-4D0A-AB74-BB537BB8505E}"/>
              </a:ext>
            </a:extLst>
          </p:cNvPr>
          <p:cNvSpPr txBox="1"/>
          <p:nvPr/>
        </p:nvSpPr>
        <p:spPr>
          <a:xfrm>
            <a:off x="1749639" y="6112859"/>
            <a:ext cx="111229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  <a:latin typeface="Fujitsu Infinity Pro Bold" pitchFamily="2" charset="0"/>
                <a:cs typeface="Arial" panose="020B0604020202020204" pitchFamily="34" charset="0"/>
              </a:rPr>
              <a:t>Let’s help children go to school together!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00"/>
              </a:highlight>
              <a:latin typeface="Fujitsu Infinity Pro Bold" pitchFamily="2" charset="0"/>
              <a:cs typeface="Arial" panose="020B0604020202020204" pitchFamily="34" charset="0"/>
            </a:endParaRPr>
          </a:p>
        </p:txBody>
      </p:sp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E63F123-FB48-462F-ACE4-CB1E76F88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87" y="74448"/>
            <a:ext cx="1989376" cy="14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0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D00A087D6CC4AB219A6A8AFC30B40" ma:contentTypeVersion="10" ma:contentTypeDescription="Create a new document." ma:contentTypeScope="" ma:versionID="fca87d2c8f57915c2bc8950b9a20dbe2">
  <xsd:schema xmlns:xsd="http://www.w3.org/2001/XMLSchema" xmlns:xs="http://www.w3.org/2001/XMLSchema" xmlns:p="http://schemas.microsoft.com/office/2006/metadata/properties" xmlns:ns3="940345a3-6526-4541-857a-c41f6a7c2614" xmlns:ns4="6406ec59-0caa-4e86-b56b-e92a37279a37" targetNamespace="http://schemas.microsoft.com/office/2006/metadata/properties" ma:root="true" ma:fieldsID="7f5df8b38eea5b80452deeec2f1b7a7f" ns3:_="" ns4:_="">
    <xsd:import namespace="940345a3-6526-4541-857a-c41f6a7c2614"/>
    <xsd:import namespace="6406ec59-0caa-4e86-b56b-e92a37279a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345a3-6526-4541-857a-c41f6a7c26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6ec59-0caa-4e86-b56b-e92a37279a3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597898-2A94-4A38-9BD7-D8FA0D037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345a3-6526-4541-857a-c41f6a7c2614"/>
    <ds:schemaRef ds:uri="6406ec59-0caa-4e86-b56b-e92a37279a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E9C920-5AC0-4EA3-8117-5007BC9763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8A2E9F-5B85-4AEE-9515-4A9953FDC5B0}">
  <ds:schemaRefs>
    <ds:schemaRef ds:uri="http://purl.org/dc/elements/1.1/"/>
    <ds:schemaRef ds:uri="http://purl.org/dc/terms/"/>
    <ds:schemaRef ds:uri="940345a3-6526-4541-857a-c41f6a7c2614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6406ec59-0caa-4e86-b56b-e92a37279a3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6590</TotalTime>
  <Words>613</Words>
  <Application>Microsoft Office PowerPoint</Application>
  <PresentationFormat>Panorámica</PresentationFormat>
  <Paragraphs>104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游ゴシック</vt:lpstr>
      <vt:lpstr>-apple-system</vt:lpstr>
      <vt:lpstr>Arial</vt:lpstr>
      <vt:lpstr>Arial</vt:lpstr>
      <vt:lpstr>Calibri</vt:lpstr>
      <vt:lpstr>Calibri Light</vt:lpstr>
      <vt:lpstr>Fujitsu Infinity Pro Bold</vt:lpstr>
      <vt:lpstr>Fujitsu Infinity Pro ExtraBold</vt:lpstr>
      <vt:lpstr>Fujitsu Sans</vt:lpstr>
      <vt:lpstr>Impact</vt:lpstr>
      <vt:lpstr>Wingdings</vt:lpstr>
      <vt:lpstr>Office Theme</vt:lpstr>
      <vt:lpstr>Presentación de PowerPoint</vt:lpstr>
      <vt:lpstr>Presentación de PowerPoint</vt:lpstr>
      <vt:lpstr>ASSESSMENT | Impact (Stakeholders) analysis</vt:lpstr>
      <vt:lpstr>ASSESSMENT | Funds optimization under NGOs</vt:lpstr>
      <vt:lpstr>ASSESSMENT | Sponsors Financial Analysis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Onishi, Yuki/大西 祐希</dc:creator>
  <cp:lastModifiedBy>Alejandro Bertolli</cp:lastModifiedBy>
  <cp:revision>107</cp:revision>
  <dcterms:created xsi:type="dcterms:W3CDTF">2022-06-17T02:28:02Z</dcterms:created>
  <dcterms:modified xsi:type="dcterms:W3CDTF">2022-07-14T12:58:11Z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2022-06-17T02:28:02Z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d3e5e6c9-a2e6-44dc-b2c7-4268f94249a2</vt:lpwstr>
  </property>
  <property fmtid="{D5CDD505-2E9C-101B-9397-08002B2CF9AE}" pid="8" name="MSIP_Label_a7295cc1-d279-42ac-ab4d-3b0f4fece050_ContentBits">
    <vt:lpwstr>0</vt:lpwstr>
  </property>
  <property fmtid="{D5CDD505-2E9C-101B-9397-08002B2CF9AE}" pid="9" name="ContentTypeId">
    <vt:lpwstr>0x010100B2FD00A087D6CC4AB219A6A8AFC30B40</vt:lpwstr>
  </property>
</Properties>
</file>