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4"/>
  </p:notesMasterIdLst>
  <p:sldIdLst>
    <p:sldId id="264" r:id="rId6"/>
    <p:sldId id="261" r:id="rId7"/>
    <p:sldId id="263" r:id="rId8"/>
    <p:sldId id="257" r:id="rId9"/>
    <p:sldId id="258" r:id="rId10"/>
    <p:sldId id="259" r:id="rId11"/>
    <p:sldId id="260" r:id="rId12"/>
    <p:sldId id="262"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831D1-C0C1-4A8B-908E-4319F020F188}" v="163" dt="2022-07-11T04:06:54.84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ishi, Yuki/大西 祐希" userId="fd4d0238-1901-4c46-91a9-335e10288c1f" providerId="ADAL" clId="{DB5831D1-C0C1-4A8B-908E-4319F020F188}"/>
    <pc:docChg chg="undo redo custSel addSld delSld modSld sldOrd">
      <pc:chgData name="Onishi, Yuki/大西 祐希" userId="fd4d0238-1901-4c46-91a9-335e10288c1f" providerId="ADAL" clId="{DB5831D1-C0C1-4A8B-908E-4319F020F188}" dt="2022-07-11T04:08:37.547" v="2351" actId="207"/>
      <pc:docMkLst>
        <pc:docMk/>
      </pc:docMkLst>
      <pc:sldChg chg="modSp del mod">
        <pc:chgData name="Onishi, Yuki/大西 祐希" userId="fd4d0238-1901-4c46-91a9-335e10288c1f" providerId="ADAL" clId="{DB5831D1-C0C1-4A8B-908E-4319F020F188}" dt="2022-07-07T09:41:22.651" v="327" actId="47"/>
        <pc:sldMkLst>
          <pc:docMk/>
          <pc:sldMk cId="2726270950" sldId="256"/>
        </pc:sldMkLst>
        <pc:graphicFrameChg chg="modGraphic">
          <ac:chgData name="Onishi, Yuki/大西 祐希" userId="fd4d0238-1901-4c46-91a9-335e10288c1f" providerId="ADAL" clId="{DB5831D1-C0C1-4A8B-908E-4319F020F188}" dt="2022-07-07T02:49:16.983" v="83" actId="20577"/>
          <ac:graphicFrameMkLst>
            <pc:docMk/>
            <pc:sldMk cId="2726270950" sldId="256"/>
            <ac:graphicFrameMk id="4" creationId="{E8EAE5EA-6598-437C-BDA7-E93E7A9555E1}"/>
          </ac:graphicFrameMkLst>
        </pc:graphicFrameChg>
      </pc:sldChg>
      <pc:sldChg chg="addSp modSp new mod">
        <pc:chgData name="Onishi, Yuki/大西 祐希" userId="fd4d0238-1901-4c46-91a9-335e10288c1f" providerId="ADAL" clId="{DB5831D1-C0C1-4A8B-908E-4319F020F188}" dt="2022-07-07T02:56:46.507" v="136" actId="1582"/>
        <pc:sldMkLst>
          <pc:docMk/>
          <pc:sldMk cId="2917547904" sldId="257"/>
        </pc:sldMkLst>
        <pc:spChg chg="add mod">
          <ac:chgData name="Onishi, Yuki/大西 祐希" userId="fd4d0238-1901-4c46-91a9-335e10288c1f" providerId="ADAL" clId="{DB5831D1-C0C1-4A8B-908E-4319F020F188}" dt="2022-07-07T02:52:43.938" v="114" actId="1076"/>
          <ac:spMkLst>
            <pc:docMk/>
            <pc:sldMk cId="2917547904" sldId="257"/>
            <ac:spMk id="4" creationId="{8598FDBB-F0D8-47AC-9283-235E741EE25C}"/>
          </ac:spMkLst>
        </pc:spChg>
        <pc:spChg chg="add mod">
          <ac:chgData name="Onishi, Yuki/大西 祐希" userId="fd4d0238-1901-4c46-91a9-335e10288c1f" providerId="ADAL" clId="{DB5831D1-C0C1-4A8B-908E-4319F020F188}" dt="2022-07-07T02:56:27.619" v="133" actId="13926"/>
          <ac:spMkLst>
            <pc:docMk/>
            <pc:sldMk cId="2917547904" sldId="257"/>
            <ac:spMk id="5" creationId="{7473AF78-7D37-4140-8C62-4525DF246396}"/>
          </ac:spMkLst>
        </pc:spChg>
        <pc:picChg chg="add mod">
          <ac:chgData name="Onishi, Yuki/大西 祐希" userId="fd4d0238-1901-4c46-91a9-335e10288c1f" providerId="ADAL" clId="{DB5831D1-C0C1-4A8B-908E-4319F020F188}" dt="2022-07-07T02:52:01.505" v="89" actId="1076"/>
          <ac:picMkLst>
            <pc:docMk/>
            <pc:sldMk cId="2917547904" sldId="257"/>
            <ac:picMk id="3" creationId="{77004B3C-08F4-4834-AEAB-959E9ED8C80D}"/>
          </ac:picMkLst>
        </pc:picChg>
        <pc:cxnChg chg="add mod">
          <ac:chgData name="Onishi, Yuki/大西 祐希" userId="fd4d0238-1901-4c46-91a9-335e10288c1f" providerId="ADAL" clId="{DB5831D1-C0C1-4A8B-908E-4319F020F188}" dt="2022-07-07T02:56:46.507" v="136" actId="1582"/>
          <ac:cxnSpMkLst>
            <pc:docMk/>
            <pc:sldMk cId="2917547904" sldId="257"/>
            <ac:cxnSpMk id="7" creationId="{78BF3B1C-E7F8-407E-85B3-122FDEDC73D4}"/>
          </ac:cxnSpMkLst>
        </pc:cxnChg>
      </pc:sldChg>
      <pc:sldChg chg="addSp modSp new mod">
        <pc:chgData name="Onishi, Yuki/大西 祐希" userId="fd4d0238-1901-4c46-91a9-335e10288c1f" providerId="ADAL" clId="{DB5831D1-C0C1-4A8B-908E-4319F020F188}" dt="2022-07-07T03:03:17.209" v="172" actId="14100"/>
        <pc:sldMkLst>
          <pc:docMk/>
          <pc:sldMk cId="3816465274" sldId="258"/>
        </pc:sldMkLst>
        <pc:spChg chg="add mod">
          <ac:chgData name="Onishi, Yuki/大西 祐希" userId="fd4d0238-1901-4c46-91a9-335e10288c1f" providerId="ADAL" clId="{DB5831D1-C0C1-4A8B-908E-4319F020F188}" dt="2022-07-07T03:00:52.354" v="151" actId="13926"/>
          <ac:spMkLst>
            <pc:docMk/>
            <pc:sldMk cId="3816465274" sldId="258"/>
            <ac:spMk id="4" creationId="{C033A478-F27C-43A0-9A54-EC76A4C92A63}"/>
          </ac:spMkLst>
        </pc:spChg>
        <pc:spChg chg="add mod">
          <ac:chgData name="Onishi, Yuki/大西 祐希" userId="fd4d0238-1901-4c46-91a9-335e10288c1f" providerId="ADAL" clId="{DB5831D1-C0C1-4A8B-908E-4319F020F188}" dt="2022-07-07T03:02:55.369" v="169" actId="13926"/>
          <ac:spMkLst>
            <pc:docMk/>
            <pc:sldMk cId="3816465274" sldId="258"/>
            <ac:spMk id="9" creationId="{917293EE-60A5-4092-BF62-ADC12E192BD6}"/>
          </ac:spMkLst>
        </pc:spChg>
        <pc:picChg chg="add mod">
          <ac:chgData name="Onishi, Yuki/大西 祐希" userId="fd4d0238-1901-4c46-91a9-335e10288c1f" providerId="ADAL" clId="{DB5831D1-C0C1-4A8B-908E-4319F020F188}" dt="2022-07-07T02:59:23.217" v="142" actId="14100"/>
          <ac:picMkLst>
            <pc:docMk/>
            <pc:sldMk cId="3816465274" sldId="258"/>
            <ac:picMk id="3" creationId="{855D4E14-AEF5-43BD-AE82-A203288B3CEC}"/>
          </ac:picMkLst>
        </pc:picChg>
        <pc:picChg chg="add mod">
          <ac:chgData name="Onishi, Yuki/大西 祐希" userId="fd4d0238-1901-4c46-91a9-335e10288c1f" providerId="ADAL" clId="{DB5831D1-C0C1-4A8B-908E-4319F020F188}" dt="2022-07-07T03:01:36.218" v="160" actId="1582"/>
          <ac:picMkLst>
            <pc:docMk/>
            <pc:sldMk cId="3816465274" sldId="258"/>
            <ac:picMk id="8" creationId="{A0928A52-8395-4871-AA2A-662D038CE63C}"/>
          </ac:picMkLst>
        </pc:picChg>
        <pc:cxnChg chg="add mod">
          <ac:chgData name="Onishi, Yuki/大西 祐希" userId="fd4d0238-1901-4c46-91a9-335e10288c1f" providerId="ADAL" clId="{DB5831D1-C0C1-4A8B-908E-4319F020F188}" dt="2022-07-07T03:01:09.721" v="155" actId="14100"/>
          <ac:cxnSpMkLst>
            <pc:docMk/>
            <pc:sldMk cId="3816465274" sldId="258"/>
            <ac:cxnSpMk id="5" creationId="{3E3F8588-535F-48F7-AB6B-8CDC6EAB3CF5}"/>
          </ac:cxnSpMkLst>
        </pc:cxnChg>
        <pc:cxnChg chg="add mod">
          <ac:chgData name="Onishi, Yuki/大西 祐希" userId="fd4d0238-1901-4c46-91a9-335e10288c1f" providerId="ADAL" clId="{DB5831D1-C0C1-4A8B-908E-4319F020F188}" dt="2022-07-07T03:03:17.209" v="172" actId="14100"/>
          <ac:cxnSpMkLst>
            <pc:docMk/>
            <pc:sldMk cId="3816465274" sldId="258"/>
            <ac:cxnSpMk id="10" creationId="{D937790B-3D73-4698-AD2A-8837B2CC935C}"/>
          </ac:cxnSpMkLst>
        </pc:cxnChg>
      </pc:sldChg>
      <pc:sldChg chg="addSp delSp modSp new mod">
        <pc:chgData name="Onishi, Yuki/大西 祐希" userId="fd4d0238-1901-4c46-91a9-335e10288c1f" providerId="ADAL" clId="{DB5831D1-C0C1-4A8B-908E-4319F020F188}" dt="2022-07-07T04:19:04.637" v="312" actId="21"/>
        <pc:sldMkLst>
          <pc:docMk/>
          <pc:sldMk cId="2527080020" sldId="259"/>
        </pc:sldMkLst>
        <pc:spChg chg="add mod">
          <ac:chgData name="Onishi, Yuki/大西 祐希" userId="fd4d0238-1901-4c46-91a9-335e10288c1f" providerId="ADAL" clId="{DB5831D1-C0C1-4A8B-908E-4319F020F188}" dt="2022-07-07T04:13:12.765" v="183" actId="1076"/>
          <ac:spMkLst>
            <pc:docMk/>
            <pc:sldMk cId="2527080020" sldId="259"/>
            <ac:spMk id="2" creationId="{B1EB4CFB-A7E8-4C6B-9D60-46152A568DE0}"/>
          </ac:spMkLst>
        </pc:spChg>
        <pc:spChg chg="add del mod">
          <ac:chgData name="Onishi, Yuki/大西 祐希" userId="fd4d0238-1901-4c46-91a9-335e10288c1f" providerId="ADAL" clId="{DB5831D1-C0C1-4A8B-908E-4319F020F188}" dt="2022-07-07T04:19:04.637" v="312" actId="21"/>
          <ac:spMkLst>
            <pc:docMk/>
            <pc:sldMk cId="2527080020" sldId="259"/>
            <ac:spMk id="5" creationId="{0A62C52F-70B3-451D-81E5-90372D9D9F0D}"/>
          </ac:spMkLst>
        </pc:spChg>
        <pc:picChg chg="add mod">
          <ac:chgData name="Onishi, Yuki/大西 祐希" userId="fd4d0238-1901-4c46-91a9-335e10288c1f" providerId="ADAL" clId="{DB5831D1-C0C1-4A8B-908E-4319F020F188}" dt="2022-07-07T04:13:46.197" v="190" actId="1076"/>
          <ac:picMkLst>
            <pc:docMk/>
            <pc:sldMk cId="2527080020" sldId="259"/>
            <ac:picMk id="4" creationId="{C344A7C1-E676-4463-AE76-228E4D4CEE7E}"/>
          </ac:picMkLst>
        </pc:picChg>
      </pc:sldChg>
      <pc:sldChg chg="addSp delSp modSp new mod setBg delDesignElem chgLayout">
        <pc:chgData name="Onishi, Yuki/大西 祐希" userId="fd4d0238-1901-4c46-91a9-335e10288c1f" providerId="ADAL" clId="{DB5831D1-C0C1-4A8B-908E-4319F020F188}" dt="2022-07-07T09:52:48.191" v="675" actId="14100"/>
        <pc:sldMkLst>
          <pc:docMk/>
          <pc:sldMk cId="3491200325" sldId="260"/>
        </pc:sldMkLst>
        <pc:spChg chg="add mod">
          <ac:chgData name="Onishi, Yuki/大西 祐希" userId="fd4d0238-1901-4c46-91a9-335e10288c1f" providerId="ADAL" clId="{DB5831D1-C0C1-4A8B-908E-4319F020F188}" dt="2022-07-07T09:52:48.191" v="675" actId="14100"/>
          <ac:spMkLst>
            <pc:docMk/>
            <pc:sldMk cId="3491200325" sldId="260"/>
            <ac:spMk id="2" creationId="{36688921-A5BA-472E-9768-D26E06CEF375}"/>
          </ac:spMkLst>
        </pc:spChg>
        <pc:spChg chg="add mod">
          <ac:chgData name="Onishi, Yuki/大西 祐希" userId="fd4d0238-1901-4c46-91a9-335e10288c1f" providerId="ADAL" clId="{DB5831D1-C0C1-4A8B-908E-4319F020F188}" dt="2022-07-07T09:52:43.606" v="673" actId="1076"/>
          <ac:spMkLst>
            <pc:docMk/>
            <pc:sldMk cId="3491200325" sldId="260"/>
            <ac:spMk id="3" creationId="{FC0D91D8-D62C-4BBE-B8F9-38D2EEF33BCB}"/>
          </ac:spMkLst>
        </pc:spChg>
        <pc:spChg chg="add mod">
          <ac:chgData name="Onishi, Yuki/大西 祐希" userId="fd4d0238-1901-4c46-91a9-335e10288c1f" providerId="ADAL" clId="{DB5831D1-C0C1-4A8B-908E-4319F020F188}" dt="2022-07-07T04:20:47.104" v="325" actId="1076"/>
          <ac:spMkLst>
            <pc:docMk/>
            <pc:sldMk cId="3491200325" sldId="260"/>
            <ac:spMk id="5" creationId="{5B3ABF9C-0206-4F8C-946B-BD3CA38B013D}"/>
          </ac:spMkLst>
        </pc:spChg>
        <pc:spChg chg="add del">
          <ac:chgData name="Onishi, Yuki/大西 祐希" userId="fd4d0238-1901-4c46-91a9-335e10288c1f" providerId="ADAL" clId="{DB5831D1-C0C1-4A8B-908E-4319F020F188}" dt="2022-07-07T09:49:03.496" v="392" actId="700"/>
          <ac:spMkLst>
            <pc:docMk/>
            <pc:sldMk cId="3491200325" sldId="260"/>
            <ac:spMk id="9" creationId="{1825AC39-5F85-4CAA-8A81-A1287086B2B6}"/>
          </ac:spMkLst>
        </pc:spChg>
        <pc:spChg chg="add del">
          <ac:chgData name="Onishi, Yuki/大西 祐希" userId="fd4d0238-1901-4c46-91a9-335e10288c1f" providerId="ADAL" clId="{DB5831D1-C0C1-4A8B-908E-4319F020F188}" dt="2022-07-07T09:49:03.496" v="392" actId="700"/>
          <ac:spMkLst>
            <pc:docMk/>
            <pc:sldMk cId="3491200325" sldId="260"/>
            <ac:spMk id="11" creationId="{95DA4D23-37FC-4B90-8188-F0377C5FF44B}"/>
          </ac:spMkLst>
        </pc:spChg>
        <pc:spChg chg="add del">
          <ac:chgData name="Onishi, Yuki/大西 祐希" userId="fd4d0238-1901-4c46-91a9-335e10288c1f" providerId="ADAL" clId="{DB5831D1-C0C1-4A8B-908E-4319F020F188}" dt="2022-07-07T09:49:03.496" v="392" actId="700"/>
          <ac:spMkLst>
            <pc:docMk/>
            <pc:sldMk cId="3491200325" sldId="260"/>
            <ac:spMk id="13" creationId="{A7A4B465-FBCC-4CD4-89A1-82992A7B47FF}"/>
          </ac:spMkLst>
        </pc:spChg>
        <pc:spChg chg="add del">
          <ac:chgData name="Onishi, Yuki/大西 祐希" userId="fd4d0238-1901-4c46-91a9-335e10288c1f" providerId="ADAL" clId="{DB5831D1-C0C1-4A8B-908E-4319F020F188}" dt="2022-07-07T09:49:03.496" v="392" actId="700"/>
          <ac:spMkLst>
            <pc:docMk/>
            <pc:sldMk cId="3491200325" sldId="260"/>
            <ac:spMk id="15" creationId="{909E572F-9CDC-4214-9D42-FF0017649590}"/>
          </ac:spMkLst>
        </pc:spChg>
        <pc:picChg chg="add mod">
          <ac:chgData name="Onishi, Yuki/大西 祐希" userId="fd4d0238-1901-4c46-91a9-335e10288c1f" providerId="ADAL" clId="{DB5831D1-C0C1-4A8B-908E-4319F020F188}" dt="2022-07-07T04:19:53.201" v="320" actId="26606"/>
          <ac:picMkLst>
            <pc:docMk/>
            <pc:sldMk cId="3491200325" sldId="260"/>
            <ac:picMk id="4" creationId="{3C27F789-B2F2-49C5-B6DF-CBEEEB258006}"/>
          </ac:picMkLst>
        </pc:picChg>
      </pc:sldChg>
      <pc:sldChg chg="addSp delSp modSp add mod setBg">
        <pc:chgData name="Onishi, Yuki/大西 祐希" userId="fd4d0238-1901-4c46-91a9-335e10288c1f" providerId="ADAL" clId="{DB5831D1-C0C1-4A8B-908E-4319F020F188}" dt="2022-07-07T09:46:47.039" v="361" actId="20577"/>
        <pc:sldMkLst>
          <pc:docMk/>
          <pc:sldMk cId="3303794197" sldId="261"/>
        </pc:sldMkLst>
        <pc:spChg chg="add del">
          <ac:chgData name="Onishi, Yuki/大西 祐希" userId="fd4d0238-1901-4c46-91a9-335e10288c1f" providerId="ADAL" clId="{DB5831D1-C0C1-4A8B-908E-4319F020F188}" dt="2022-07-07T09:43:33.983" v="342" actId="26606"/>
          <ac:spMkLst>
            <pc:docMk/>
            <pc:sldMk cId="3303794197" sldId="261"/>
            <ac:spMk id="9" creationId="{01D0AF59-99C3-4251-AB9A-C966C6AD4400}"/>
          </ac:spMkLst>
        </pc:spChg>
        <pc:spChg chg="add del">
          <ac:chgData name="Onishi, Yuki/大西 祐希" userId="fd4d0238-1901-4c46-91a9-335e10288c1f" providerId="ADAL" clId="{DB5831D1-C0C1-4A8B-908E-4319F020F188}" dt="2022-07-07T09:43:33.983" v="342" actId="26606"/>
          <ac:spMkLst>
            <pc:docMk/>
            <pc:sldMk cId="3303794197" sldId="261"/>
            <ac:spMk id="11" creationId="{1855405F-37A2-4869-9154-F8BE3BECE6C3}"/>
          </ac:spMkLst>
        </pc:spChg>
        <pc:spChg chg="add del">
          <ac:chgData name="Onishi, Yuki/大西 祐希" userId="fd4d0238-1901-4c46-91a9-335e10288c1f" providerId="ADAL" clId="{DB5831D1-C0C1-4A8B-908E-4319F020F188}" dt="2022-07-07T09:43:35.116" v="344" actId="26606"/>
          <ac:spMkLst>
            <pc:docMk/>
            <pc:sldMk cId="3303794197" sldId="261"/>
            <ac:spMk id="13" creationId="{01D0AF59-99C3-4251-AB9A-C966C6AD4400}"/>
          </ac:spMkLst>
        </pc:spChg>
        <pc:spChg chg="add del">
          <ac:chgData name="Onishi, Yuki/大西 祐希" userId="fd4d0238-1901-4c46-91a9-335e10288c1f" providerId="ADAL" clId="{DB5831D1-C0C1-4A8B-908E-4319F020F188}" dt="2022-07-07T09:43:35.116" v="344" actId="26606"/>
          <ac:spMkLst>
            <pc:docMk/>
            <pc:sldMk cId="3303794197" sldId="261"/>
            <ac:spMk id="14" creationId="{1855405F-37A2-4869-9154-F8BE3BECE6C3}"/>
          </ac:spMkLst>
        </pc:spChg>
        <pc:spChg chg="add del">
          <ac:chgData name="Onishi, Yuki/大西 祐希" userId="fd4d0238-1901-4c46-91a9-335e10288c1f" providerId="ADAL" clId="{DB5831D1-C0C1-4A8B-908E-4319F020F188}" dt="2022-07-07T09:45:02.115" v="353" actId="26606"/>
          <ac:spMkLst>
            <pc:docMk/>
            <pc:sldMk cId="3303794197" sldId="261"/>
            <ac:spMk id="16" creationId="{01D0AF59-99C3-4251-AB9A-C966C6AD4400}"/>
          </ac:spMkLst>
        </pc:spChg>
        <pc:spChg chg="add del">
          <ac:chgData name="Onishi, Yuki/大西 祐希" userId="fd4d0238-1901-4c46-91a9-335e10288c1f" providerId="ADAL" clId="{DB5831D1-C0C1-4A8B-908E-4319F020F188}" dt="2022-07-07T09:45:02.115" v="353" actId="26606"/>
          <ac:spMkLst>
            <pc:docMk/>
            <pc:sldMk cId="3303794197" sldId="261"/>
            <ac:spMk id="17" creationId="{1855405F-37A2-4869-9154-F8BE3BECE6C3}"/>
          </ac:spMkLst>
        </pc:spChg>
        <pc:spChg chg="add del">
          <ac:chgData name="Onishi, Yuki/大西 祐希" userId="fd4d0238-1901-4c46-91a9-335e10288c1f" providerId="ADAL" clId="{DB5831D1-C0C1-4A8B-908E-4319F020F188}" dt="2022-07-07T09:44:41.751" v="348" actId="26606"/>
          <ac:spMkLst>
            <pc:docMk/>
            <pc:sldMk cId="3303794197" sldId="261"/>
            <ac:spMk id="22" creationId="{171EF538-1722-4A25-88B8-8C4A1C24FFD4}"/>
          </ac:spMkLst>
        </pc:spChg>
        <pc:spChg chg="add del">
          <ac:chgData name="Onishi, Yuki/大西 祐希" userId="fd4d0238-1901-4c46-91a9-335e10288c1f" providerId="ADAL" clId="{DB5831D1-C0C1-4A8B-908E-4319F020F188}" dt="2022-07-07T09:44:41.751" v="348" actId="26606"/>
          <ac:spMkLst>
            <pc:docMk/>
            <pc:sldMk cId="3303794197" sldId="261"/>
            <ac:spMk id="24" creationId="{6BD28D3C-37C5-457B-839A-75219D616104}"/>
          </ac:spMkLst>
        </pc:spChg>
        <pc:spChg chg="add del">
          <ac:chgData name="Onishi, Yuki/大西 祐希" userId="fd4d0238-1901-4c46-91a9-335e10288c1f" providerId="ADAL" clId="{DB5831D1-C0C1-4A8B-908E-4319F020F188}" dt="2022-07-07T09:45:00.834" v="350" actId="26606"/>
          <ac:spMkLst>
            <pc:docMk/>
            <pc:sldMk cId="3303794197" sldId="261"/>
            <ac:spMk id="26" creationId="{6BD28D3C-37C5-457B-839A-75219D616104}"/>
          </ac:spMkLst>
        </pc:spChg>
        <pc:spChg chg="add del">
          <ac:chgData name="Onishi, Yuki/大西 祐希" userId="fd4d0238-1901-4c46-91a9-335e10288c1f" providerId="ADAL" clId="{DB5831D1-C0C1-4A8B-908E-4319F020F188}" dt="2022-07-07T09:45:00.834" v="350" actId="26606"/>
          <ac:spMkLst>
            <pc:docMk/>
            <pc:sldMk cId="3303794197" sldId="261"/>
            <ac:spMk id="27" creationId="{171EF538-1722-4A25-88B8-8C4A1C24FFD4}"/>
          </ac:spMkLst>
        </pc:spChg>
        <pc:spChg chg="add del">
          <ac:chgData name="Onishi, Yuki/大西 祐希" userId="fd4d0238-1901-4c46-91a9-335e10288c1f" providerId="ADAL" clId="{DB5831D1-C0C1-4A8B-908E-4319F020F188}" dt="2022-07-07T09:45:00.834" v="350" actId="26606"/>
          <ac:spMkLst>
            <pc:docMk/>
            <pc:sldMk cId="3303794197" sldId="261"/>
            <ac:spMk id="28" creationId="{186A8DC0-2911-44ED-9EEF-155B12BCBEDD}"/>
          </ac:spMkLst>
        </pc:spChg>
        <pc:spChg chg="add del">
          <ac:chgData name="Onishi, Yuki/大西 祐希" userId="fd4d0238-1901-4c46-91a9-335e10288c1f" providerId="ADAL" clId="{DB5831D1-C0C1-4A8B-908E-4319F020F188}" dt="2022-07-07T09:45:02.099" v="352" actId="26606"/>
          <ac:spMkLst>
            <pc:docMk/>
            <pc:sldMk cId="3303794197" sldId="261"/>
            <ac:spMk id="30" creationId="{01D0AF59-99C3-4251-AB9A-C966C6AD4400}"/>
          </ac:spMkLst>
        </pc:spChg>
        <pc:spChg chg="add del">
          <ac:chgData name="Onishi, Yuki/大西 祐希" userId="fd4d0238-1901-4c46-91a9-335e10288c1f" providerId="ADAL" clId="{DB5831D1-C0C1-4A8B-908E-4319F020F188}" dt="2022-07-07T09:45:02.099" v="352" actId="26606"/>
          <ac:spMkLst>
            <pc:docMk/>
            <pc:sldMk cId="3303794197" sldId="261"/>
            <ac:spMk id="31" creationId="{1855405F-37A2-4869-9154-F8BE3BECE6C3}"/>
          </ac:spMkLst>
        </pc:spChg>
        <pc:spChg chg="add del">
          <ac:chgData name="Onishi, Yuki/大西 祐希" userId="fd4d0238-1901-4c46-91a9-335e10288c1f" providerId="ADAL" clId="{DB5831D1-C0C1-4A8B-908E-4319F020F188}" dt="2022-07-07T09:45:54.841" v="355" actId="26606"/>
          <ac:spMkLst>
            <pc:docMk/>
            <pc:sldMk cId="3303794197" sldId="261"/>
            <ac:spMk id="33" creationId="{01D0AF59-99C3-4251-AB9A-C966C6AD4400}"/>
          </ac:spMkLst>
        </pc:spChg>
        <pc:spChg chg="add del">
          <ac:chgData name="Onishi, Yuki/大西 祐希" userId="fd4d0238-1901-4c46-91a9-335e10288c1f" providerId="ADAL" clId="{DB5831D1-C0C1-4A8B-908E-4319F020F188}" dt="2022-07-07T09:45:54.841" v="355" actId="26606"/>
          <ac:spMkLst>
            <pc:docMk/>
            <pc:sldMk cId="3303794197" sldId="261"/>
            <ac:spMk id="34" creationId="{1855405F-37A2-4869-9154-F8BE3BECE6C3}"/>
          </ac:spMkLst>
        </pc:spChg>
        <pc:spChg chg="add">
          <ac:chgData name="Onishi, Yuki/大西 祐希" userId="fd4d0238-1901-4c46-91a9-335e10288c1f" providerId="ADAL" clId="{DB5831D1-C0C1-4A8B-908E-4319F020F188}" dt="2022-07-07T09:45:54.841" v="355" actId="26606"/>
          <ac:spMkLst>
            <pc:docMk/>
            <pc:sldMk cId="3303794197" sldId="261"/>
            <ac:spMk id="39" creationId="{B9FF99BD-075F-4761-A995-6FC574BD25EA}"/>
          </ac:spMkLst>
        </pc:spChg>
        <pc:spChg chg="add">
          <ac:chgData name="Onishi, Yuki/大西 祐希" userId="fd4d0238-1901-4c46-91a9-335e10288c1f" providerId="ADAL" clId="{DB5831D1-C0C1-4A8B-908E-4319F020F188}" dt="2022-07-07T09:45:54.841" v="355" actId="26606"/>
          <ac:spMkLst>
            <pc:docMk/>
            <pc:sldMk cId="3303794197" sldId="261"/>
            <ac:spMk id="41" creationId="{A7B21A54-9BA3-4EA9-B460-5A829ADD9051}"/>
          </ac:spMkLst>
        </pc:spChg>
        <pc:spChg chg="add">
          <ac:chgData name="Onishi, Yuki/大西 祐希" userId="fd4d0238-1901-4c46-91a9-335e10288c1f" providerId="ADAL" clId="{DB5831D1-C0C1-4A8B-908E-4319F020F188}" dt="2022-07-07T09:45:54.841" v="355" actId="26606"/>
          <ac:spMkLst>
            <pc:docMk/>
            <pc:sldMk cId="3303794197" sldId="261"/>
            <ac:spMk id="43" creationId="{6FA8F714-B9D8-488A-8CCA-E9948FF913A9}"/>
          </ac:spMkLst>
        </pc:spChg>
        <pc:graphicFrameChg chg="add mod modGraphic">
          <ac:chgData name="Onishi, Yuki/大西 祐希" userId="fd4d0238-1901-4c46-91a9-335e10288c1f" providerId="ADAL" clId="{DB5831D1-C0C1-4A8B-908E-4319F020F188}" dt="2022-07-07T09:46:47.039" v="361" actId="20577"/>
          <ac:graphicFrameMkLst>
            <pc:docMk/>
            <pc:sldMk cId="3303794197" sldId="261"/>
            <ac:graphicFrameMk id="4" creationId="{E8EAE5EA-6598-437C-BDA7-E93E7A9555E1}"/>
          </ac:graphicFrameMkLst>
        </pc:graphicFrameChg>
      </pc:sldChg>
      <pc:sldChg chg="add">
        <pc:chgData name="Onishi, Yuki/大西 祐希" userId="fd4d0238-1901-4c46-91a9-335e10288c1f" providerId="ADAL" clId="{DB5831D1-C0C1-4A8B-908E-4319F020F188}" dt="2022-07-07T09:41:34.922" v="328"/>
        <pc:sldMkLst>
          <pc:docMk/>
          <pc:sldMk cId="3290653681" sldId="262"/>
        </pc:sldMkLst>
      </pc:sldChg>
      <pc:sldChg chg="addSp delSp modSp new mod setBg">
        <pc:chgData name="Onishi, Yuki/大西 祐希" userId="fd4d0238-1901-4c46-91a9-335e10288c1f" providerId="ADAL" clId="{DB5831D1-C0C1-4A8B-908E-4319F020F188}" dt="2022-07-07T09:47:30.468" v="375" actId="313"/>
        <pc:sldMkLst>
          <pc:docMk/>
          <pc:sldMk cId="3900303159" sldId="263"/>
        </pc:sldMkLst>
        <pc:spChg chg="add del">
          <ac:chgData name="Onishi, Yuki/大西 祐希" userId="fd4d0238-1901-4c46-91a9-335e10288c1f" providerId="ADAL" clId="{DB5831D1-C0C1-4A8B-908E-4319F020F188}" dt="2022-07-07T09:42:53.836" v="334" actId="26606"/>
          <ac:spMkLst>
            <pc:docMk/>
            <pc:sldMk cId="3900303159" sldId="263"/>
            <ac:spMk id="7" creationId="{B9FF99BD-075F-4761-A995-6FC574BD25EA}"/>
          </ac:spMkLst>
        </pc:spChg>
        <pc:spChg chg="add del">
          <ac:chgData name="Onishi, Yuki/大西 祐希" userId="fd4d0238-1901-4c46-91a9-335e10288c1f" providerId="ADAL" clId="{DB5831D1-C0C1-4A8B-908E-4319F020F188}" dt="2022-07-07T09:42:53.836" v="334" actId="26606"/>
          <ac:spMkLst>
            <pc:docMk/>
            <pc:sldMk cId="3900303159" sldId="263"/>
            <ac:spMk id="9" creationId="{A7B21A54-9BA3-4EA9-B460-5A829ADD9051}"/>
          </ac:spMkLst>
        </pc:spChg>
        <pc:spChg chg="add del">
          <ac:chgData name="Onishi, Yuki/大西 祐希" userId="fd4d0238-1901-4c46-91a9-335e10288c1f" providerId="ADAL" clId="{DB5831D1-C0C1-4A8B-908E-4319F020F188}" dt="2022-07-07T09:42:53.836" v="334" actId="26606"/>
          <ac:spMkLst>
            <pc:docMk/>
            <pc:sldMk cId="3900303159" sldId="263"/>
            <ac:spMk id="11" creationId="{6FA8F714-B9D8-488A-8CCA-E9948FF913A9}"/>
          </ac:spMkLst>
        </pc:spChg>
        <pc:spChg chg="add del">
          <ac:chgData name="Onishi, Yuki/大西 祐希" userId="fd4d0238-1901-4c46-91a9-335e10288c1f" providerId="ADAL" clId="{DB5831D1-C0C1-4A8B-908E-4319F020F188}" dt="2022-07-07T09:42:55.875" v="336" actId="26606"/>
          <ac:spMkLst>
            <pc:docMk/>
            <pc:sldMk cId="3900303159" sldId="263"/>
            <ac:spMk id="13" creationId="{B9FF99BD-075F-4761-A995-6FC574BD25EA}"/>
          </ac:spMkLst>
        </pc:spChg>
        <pc:spChg chg="add del">
          <ac:chgData name="Onishi, Yuki/大西 祐希" userId="fd4d0238-1901-4c46-91a9-335e10288c1f" providerId="ADAL" clId="{DB5831D1-C0C1-4A8B-908E-4319F020F188}" dt="2022-07-07T09:42:55.875" v="336" actId="26606"/>
          <ac:spMkLst>
            <pc:docMk/>
            <pc:sldMk cId="3900303159" sldId="263"/>
            <ac:spMk id="14" creationId="{A7B21A54-9BA3-4EA9-B460-5A829ADD9051}"/>
          </ac:spMkLst>
        </pc:spChg>
        <pc:spChg chg="add del">
          <ac:chgData name="Onishi, Yuki/大西 祐希" userId="fd4d0238-1901-4c46-91a9-335e10288c1f" providerId="ADAL" clId="{DB5831D1-C0C1-4A8B-908E-4319F020F188}" dt="2022-07-07T09:42:55.875" v="336" actId="26606"/>
          <ac:spMkLst>
            <pc:docMk/>
            <pc:sldMk cId="3900303159" sldId="263"/>
            <ac:spMk id="15" creationId="{6FA8F714-B9D8-488A-8CCA-E9948FF913A9}"/>
          </ac:spMkLst>
        </pc:spChg>
        <pc:spChg chg="add del">
          <ac:chgData name="Onishi, Yuki/大西 祐希" userId="fd4d0238-1901-4c46-91a9-335e10288c1f" providerId="ADAL" clId="{DB5831D1-C0C1-4A8B-908E-4319F020F188}" dt="2022-07-07T09:45:32.346" v="354" actId="26606"/>
          <ac:spMkLst>
            <pc:docMk/>
            <pc:sldMk cId="3900303159" sldId="263"/>
            <ac:spMk id="17" creationId="{01D0AF59-99C3-4251-AB9A-C966C6AD4400}"/>
          </ac:spMkLst>
        </pc:spChg>
        <pc:spChg chg="add del">
          <ac:chgData name="Onishi, Yuki/大西 祐希" userId="fd4d0238-1901-4c46-91a9-335e10288c1f" providerId="ADAL" clId="{DB5831D1-C0C1-4A8B-908E-4319F020F188}" dt="2022-07-07T09:45:32.346" v="354" actId="26606"/>
          <ac:spMkLst>
            <pc:docMk/>
            <pc:sldMk cId="3900303159" sldId="263"/>
            <ac:spMk id="18" creationId="{1855405F-37A2-4869-9154-F8BE3BECE6C3}"/>
          </ac:spMkLst>
        </pc:spChg>
        <pc:spChg chg="add">
          <ac:chgData name="Onishi, Yuki/大西 祐希" userId="fd4d0238-1901-4c46-91a9-335e10288c1f" providerId="ADAL" clId="{DB5831D1-C0C1-4A8B-908E-4319F020F188}" dt="2022-07-07T09:45:32.346" v="354" actId="26606"/>
          <ac:spMkLst>
            <pc:docMk/>
            <pc:sldMk cId="3900303159" sldId="263"/>
            <ac:spMk id="23" creationId="{B9FF99BD-075F-4761-A995-6FC574BD25EA}"/>
          </ac:spMkLst>
        </pc:spChg>
        <pc:spChg chg="add">
          <ac:chgData name="Onishi, Yuki/大西 祐希" userId="fd4d0238-1901-4c46-91a9-335e10288c1f" providerId="ADAL" clId="{DB5831D1-C0C1-4A8B-908E-4319F020F188}" dt="2022-07-07T09:45:32.346" v="354" actId="26606"/>
          <ac:spMkLst>
            <pc:docMk/>
            <pc:sldMk cId="3900303159" sldId="263"/>
            <ac:spMk id="25" creationId="{A7B21A54-9BA3-4EA9-B460-5A829ADD9051}"/>
          </ac:spMkLst>
        </pc:spChg>
        <pc:spChg chg="add">
          <ac:chgData name="Onishi, Yuki/大西 祐希" userId="fd4d0238-1901-4c46-91a9-335e10288c1f" providerId="ADAL" clId="{DB5831D1-C0C1-4A8B-908E-4319F020F188}" dt="2022-07-07T09:45:32.346" v="354" actId="26606"/>
          <ac:spMkLst>
            <pc:docMk/>
            <pc:sldMk cId="3900303159" sldId="263"/>
            <ac:spMk id="27" creationId="{6FA8F714-B9D8-488A-8CCA-E9948FF913A9}"/>
          </ac:spMkLst>
        </pc:spChg>
        <pc:graphicFrameChg chg="add mod modGraphic">
          <ac:chgData name="Onishi, Yuki/大西 祐希" userId="fd4d0238-1901-4c46-91a9-335e10288c1f" providerId="ADAL" clId="{DB5831D1-C0C1-4A8B-908E-4319F020F188}" dt="2022-07-07T09:47:30.468" v="375" actId="313"/>
          <ac:graphicFrameMkLst>
            <pc:docMk/>
            <pc:sldMk cId="3900303159" sldId="263"/>
            <ac:graphicFrameMk id="2" creationId="{2E4E02ED-FA95-4D07-B3B8-BA2C3A70E138}"/>
          </ac:graphicFrameMkLst>
        </pc:graphicFrameChg>
      </pc:sldChg>
      <pc:sldChg chg="addSp delSp modSp new mod ord">
        <pc:chgData name="Onishi, Yuki/大西 祐希" userId="fd4d0238-1901-4c46-91a9-335e10288c1f" providerId="ADAL" clId="{DB5831D1-C0C1-4A8B-908E-4319F020F188}" dt="2022-07-11T04:08:37.547" v="2351" actId="207"/>
        <pc:sldMkLst>
          <pc:docMk/>
          <pc:sldMk cId="3687494096" sldId="264"/>
        </pc:sldMkLst>
        <pc:spChg chg="add mod">
          <ac:chgData name="Onishi, Yuki/大西 祐希" userId="fd4d0238-1901-4c46-91a9-335e10288c1f" providerId="ADAL" clId="{DB5831D1-C0C1-4A8B-908E-4319F020F188}" dt="2022-07-11T01:23:44.059" v="2252" actId="1076"/>
          <ac:spMkLst>
            <pc:docMk/>
            <pc:sldMk cId="3687494096" sldId="264"/>
            <ac:spMk id="2" creationId="{2CDC71C5-D23B-439F-BE90-196F038CE013}"/>
          </ac:spMkLst>
        </pc:spChg>
        <pc:spChg chg="add del mod">
          <ac:chgData name="Onishi, Yuki/大西 祐希" userId="fd4d0238-1901-4c46-91a9-335e10288c1f" providerId="ADAL" clId="{DB5831D1-C0C1-4A8B-908E-4319F020F188}" dt="2022-07-08T09:57:16.969" v="1189" actId="478"/>
          <ac:spMkLst>
            <pc:docMk/>
            <pc:sldMk cId="3687494096" sldId="264"/>
            <ac:spMk id="2" creationId="{905ABCF8-A875-4B2B-81B5-C8A481C63776}"/>
          </ac:spMkLst>
        </pc:spChg>
        <pc:spChg chg="add del mod">
          <ac:chgData name="Onishi, Yuki/大西 祐希" userId="fd4d0238-1901-4c46-91a9-335e10288c1f" providerId="ADAL" clId="{DB5831D1-C0C1-4A8B-908E-4319F020F188}" dt="2022-07-08T09:57:21.487" v="1192" actId="478"/>
          <ac:spMkLst>
            <pc:docMk/>
            <pc:sldMk cId="3687494096" sldId="264"/>
            <ac:spMk id="3" creationId="{BDA315A1-0DDF-4BAE-A9A3-6DB0E99BE083}"/>
          </ac:spMkLst>
        </pc:spChg>
        <pc:spChg chg="add mod">
          <ac:chgData name="Onishi, Yuki/大西 祐希" userId="fd4d0238-1901-4c46-91a9-335e10288c1f" providerId="ADAL" clId="{DB5831D1-C0C1-4A8B-908E-4319F020F188}" dt="2022-07-11T04:07:41.291" v="2341" actId="1076"/>
          <ac:spMkLst>
            <pc:docMk/>
            <pc:sldMk cId="3687494096" sldId="264"/>
            <ac:spMk id="4" creationId="{CE3CC39D-E388-4668-AE2F-2B1EE3BC12EE}"/>
          </ac:spMkLst>
        </pc:spChg>
        <pc:spChg chg="add mod">
          <ac:chgData name="Onishi, Yuki/大西 祐希" userId="fd4d0238-1901-4c46-91a9-335e10288c1f" providerId="ADAL" clId="{DB5831D1-C0C1-4A8B-908E-4319F020F188}" dt="2022-07-11T04:08:00.299" v="2344" actId="207"/>
          <ac:spMkLst>
            <pc:docMk/>
            <pc:sldMk cId="3687494096" sldId="264"/>
            <ac:spMk id="5" creationId="{0716CF73-8606-49D9-8202-DA34B27FB8D2}"/>
          </ac:spMkLst>
        </pc:spChg>
        <pc:spChg chg="add mod">
          <ac:chgData name="Onishi, Yuki/大西 祐希" userId="fd4d0238-1901-4c46-91a9-335e10288c1f" providerId="ADAL" clId="{DB5831D1-C0C1-4A8B-908E-4319F020F188}" dt="2022-07-11T04:06:27.779" v="2309" actId="11530"/>
          <ac:spMkLst>
            <pc:docMk/>
            <pc:sldMk cId="3687494096" sldId="264"/>
            <ac:spMk id="6" creationId="{322246C5-92F7-41C9-BD5D-2367138257FC}"/>
          </ac:spMkLst>
        </pc:spChg>
        <pc:spChg chg="add mod">
          <ac:chgData name="Onishi, Yuki/大西 祐希" userId="fd4d0238-1901-4c46-91a9-335e10288c1f" providerId="ADAL" clId="{DB5831D1-C0C1-4A8B-908E-4319F020F188}" dt="2022-07-11T04:08:20.205" v="2348" actId="207"/>
          <ac:spMkLst>
            <pc:docMk/>
            <pc:sldMk cId="3687494096" sldId="264"/>
            <ac:spMk id="7" creationId="{567E2AC5-F8C5-4191-9037-AD6DF2B6F1B9}"/>
          </ac:spMkLst>
        </pc:spChg>
        <pc:spChg chg="add mod">
          <ac:chgData name="Onishi, Yuki/大西 祐希" userId="fd4d0238-1901-4c46-91a9-335e10288c1f" providerId="ADAL" clId="{DB5831D1-C0C1-4A8B-908E-4319F020F188}" dt="2022-07-11T04:06:27.779" v="2309" actId="11530"/>
          <ac:spMkLst>
            <pc:docMk/>
            <pc:sldMk cId="3687494096" sldId="264"/>
            <ac:spMk id="8" creationId="{BDB5E241-74AA-42EB-B9D3-6A9B00C99F29}"/>
          </ac:spMkLst>
        </pc:spChg>
        <pc:spChg chg="add mod">
          <ac:chgData name="Onishi, Yuki/大西 祐希" userId="fd4d0238-1901-4c46-91a9-335e10288c1f" providerId="ADAL" clId="{DB5831D1-C0C1-4A8B-908E-4319F020F188}" dt="2022-07-11T04:08:37.547" v="2351" actId="207"/>
          <ac:spMkLst>
            <pc:docMk/>
            <pc:sldMk cId="3687494096" sldId="264"/>
            <ac:spMk id="9" creationId="{FDAE3BCB-CB84-46C8-B2F5-F5B415B34153}"/>
          </ac:spMkLst>
        </pc:spChg>
        <pc:spChg chg="add del mod">
          <ac:chgData name="Onishi, Yuki/大西 祐希" userId="fd4d0238-1901-4c46-91a9-335e10288c1f" providerId="ADAL" clId="{DB5831D1-C0C1-4A8B-908E-4319F020F188}" dt="2022-07-11T01:20:31.556" v="2080" actId="478"/>
          <ac:spMkLst>
            <pc:docMk/>
            <pc:sldMk cId="3687494096" sldId="264"/>
            <ac:spMk id="10" creationId="{32982ACA-7459-40ED-AEB0-D4217F52D3C4}"/>
          </ac:spMkLst>
        </pc:spChg>
        <pc:cxnChg chg="add mod">
          <ac:chgData name="Onishi, Yuki/大西 祐希" userId="fd4d0238-1901-4c46-91a9-335e10288c1f" providerId="ADAL" clId="{DB5831D1-C0C1-4A8B-908E-4319F020F188}" dt="2022-07-11T01:24:04.891" v="2270"/>
          <ac:cxnSpMkLst>
            <pc:docMk/>
            <pc:sldMk cId="3687494096" sldId="264"/>
            <ac:cxnSpMk id="11" creationId="{86F963AD-0495-441E-A55C-62454E434E32}"/>
          </ac:cxnSpMkLst>
        </pc:cxnChg>
      </pc:sldChg>
      <pc:sldChg chg="add del">
        <pc:chgData name="Onishi, Yuki/大西 祐希" userId="fd4d0238-1901-4c46-91a9-335e10288c1f" providerId="ADAL" clId="{DB5831D1-C0C1-4A8B-908E-4319F020F188}" dt="2022-07-11T01:19:50.203" v="2071" actId="47"/>
        <pc:sldMkLst>
          <pc:docMk/>
          <pc:sldMk cId="447816340" sldId="265"/>
        </pc:sldMkLst>
      </pc:sldChg>
      <pc:sldChg chg="modSp add del mod">
        <pc:chgData name="Onishi, Yuki/大西 祐希" userId="fd4d0238-1901-4c46-91a9-335e10288c1f" providerId="ADAL" clId="{DB5831D1-C0C1-4A8B-908E-4319F020F188}" dt="2022-07-11T01:19:50.773" v="2072" actId="47"/>
        <pc:sldMkLst>
          <pc:docMk/>
          <pc:sldMk cId="3755100962" sldId="266"/>
        </pc:sldMkLst>
        <pc:spChg chg="mod">
          <ac:chgData name="Onishi, Yuki/大西 祐希" userId="fd4d0238-1901-4c46-91a9-335e10288c1f" providerId="ADAL" clId="{DB5831D1-C0C1-4A8B-908E-4319F020F188}" dt="2022-07-11T01:19:35.993" v="2070" actId="1076"/>
          <ac:spMkLst>
            <pc:docMk/>
            <pc:sldMk cId="3755100962" sldId="266"/>
            <ac:spMk id="10" creationId="{32982ACA-7459-40ED-AEB0-D4217F52D3C4}"/>
          </ac:spMkLst>
        </pc:spChg>
      </pc:sldChg>
      <pc:sldMasterChg chg="delSldLayout">
        <pc:chgData name="Onishi, Yuki/大西 祐希" userId="fd4d0238-1901-4c46-91a9-335e10288c1f" providerId="ADAL" clId="{DB5831D1-C0C1-4A8B-908E-4319F020F188}" dt="2022-07-11T01:19:50.773" v="2072" actId="47"/>
        <pc:sldMasterMkLst>
          <pc:docMk/>
          <pc:sldMasterMk cId="674851063" sldId="2147483660"/>
        </pc:sldMasterMkLst>
        <pc:sldLayoutChg chg="del">
          <pc:chgData name="Onishi, Yuki/大西 祐希" userId="fd4d0238-1901-4c46-91a9-335e10288c1f" providerId="ADAL" clId="{DB5831D1-C0C1-4A8B-908E-4319F020F188}" dt="2022-07-11T01:19:50.773" v="2072" actId="47"/>
          <pc:sldLayoutMkLst>
            <pc:docMk/>
            <pc:sldMasterMk cId="674851063" sldId="2147483660"/>
            <pc:sldLayoutMk cId="2689509602" sldId="2147483668"/>
          </pc:sldLayoutMkLst>
        </pc:sldLayoutChg>
      </pc:sldMasterChg>
    </pc:docChg>
  </pc:docChgLst>
  <pc:docChgLst>
    <pc:chgData name="Senda, Momoko/千田 ももこ" userId="15d799bd-a33c-4d4d-b402-f2f7162e87e7" providerId="ADAL" clId="{B4B13FB1-A5B2-4FBB-AF90-51B6F7814D3D}"/>
    <pc:docChg chg="custSel modSld sldOrd">
      <pc:chgData name="Senda, Momoko/千田 ももこ" userId="15d799bd-a33c-4d4d-b402-f2f7162e87e7" providerId="ADAL" clId="{B4B13FB1-A5B2-4FBB-AF90-51B6F7814D3D}" dt="2022-07-07T11:56:49.805" v="384" actId="20577"/>
      <pc:docMkLst>
        <pc:docMk/>
      </pc:docMkLst>
      <pc:sldChg chg="addSp modSp mod">
        <pc:chgData name="Senda, Momoko/千田 ももこ" userId="15d799bd-a33c-4d4d-b402-f2f7162e87e7" providerId="ADAL" clId="{B4B13FB1-A5B2-4FBB-AF90-51B6F7814D3D}" dt="2022-07-07T11:56:49.805" v="384" actId="20577"/>
        <pc:sldMkLst>
          <pc:docMk/>
          <pc:sldMk cId="3290653681" sldId="262"/>
        </pc:sldMkLst>
        <pc:spChg chg="add mod">
          <ac:chgData name="Senda, Momoko/千田 ももこ" userId="15d799bd-a33c-4d4d-b402-f2f7162e87e7" providerId="ADAL" clId="{B4B13FB1-A5B2-4FBB-AF90-51B6F7814D3D}" dt="2022-07-07T11:56:49.805" v="384" actId="20577"/>
          <ac:spMkLst>
            <pc:docMk/>
            <pc:sldMk cId="3290653681" sldId="262"/>
            <ac:spMk id="2" creationId="{ED7B3964-3F54-4EE4-AFBC-4284B641D3F8}"/>
          </ac:spMkLst>
        </pc:spChg>
        <pc:picChg chg="mod">
          <ac:chgData name="Senda, Momoko/千田 ももこ" userId="15d799bd-a33c-4d4d-b402-f2f7162e87e7" providerId="ADAL" clId="{B4B13FB1-A5B2-4FBB-AF90-51B6F7814D3D}" dt="2022-07-07T11:52:10.440" v="364" actId="14100"/>
          <ac:picMkLst>
            <pc:docMk/>
            <pc:sldMk cId="3290653681" sldId="262"/>
            <ac:picMk id="3" creationId="{179A11F1-5551-43FC-B37C-68BC81F46DBA}"/>
          </ac:picMkLst>
        </pc:picChg>
      </pc:sldChg>
      <pc:sldChg chg="modSp mod ord">
        <pc:chgData name="Senda, Momoko/千田 ももこ" userId="15d799bd-a33c-4d4d-b402-f2f7162e87e7" providerId="ADAL" clId="{B4B13FB1-A5B2-4FBB-AF90-51B6F7814D3D}" dt="2022-07-07T11:36:23.231" v="362" actId="20577"/>
        <pc:sldMkLst>
          <pc:docMk/>
          <pc:sldMk cId="3900303159" sldId="263"/>
        </pc:sldMkLst>
        <pc:graphicFrameChg chg="modGraphic">
          <ac:chgData name="Senda, Momoko/千田 ももこ" userId="15d799bd-a33c-4d4d-b402-f2f7162e87e7" providerId="ADAL" clId="{B4B13FB1-A5B2-4FBB-AF90-51B6F7814D3D}" dt="2022-07-07T11:36:23.231" v="362" actId="20577"/>
          <ac:graphicFrameMkLst>
            <pc:docMk/>
            <pc:sldMk cId="3900303159" sldId="263"/>
            <ac:graphicFrameMk id="2" creationId="{2E4E02ED-FA95-4D07-B3B8-BA2C3A70E13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CBB9F-AFB2-451D-BBF4-FD999DDA0AD7}" type="datetimeFigureOut">
              <a:rPr kumimoji="1" lang="ja-JP" altLang="en-US" smtClean="0"/>
              <a:t>2022/7/11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3BB7C-00CB-4C59-ACEE-65BDE9DE1E3F}" type="slidenum">
              <a:rPr kumimoji="1" lang="ja-JP" altLang="en-US" smtClean="0"/>
              <a:t>‹#›</a:t>
            </a:fld>
            <a:endParaRPr kumimoji="1" lang="ja-JP" altLang="en-US"/>
          </a:p>
        </p:txBody>
      </p:sp>
    </p:spTree>
    <p:extLst>
      <p:ext uri="{BB962C8B-B14F-4D97-AF65-F5344CB8AC3E}">
        <p14:creationId xmlns:p14="http://schemas.microsoft.com/office/powerpoint/2010/main" val="30934081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680E9-0E3E-47DE-A550-450FE5E75B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941106A-F0AB-4A4C-88AE-8B4F649C5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B564025-620E-45B1-B440-F98677300855}"/>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D8DB1EA9-994A-4BDD-B6A2-8605DCDD16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4B3F8E-8ABE-4DD3-A912-42C541C97267}"/>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215025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CCE48-F36D-41EF-A5D5-1E4BEEC1F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2F8FA39-DC93-4F1F-BCFB-FB248EDD91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C2B9E1-44D3-4B1C-8DCA-9FC9EF7833B0}"/>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DBF66733-7E2A-49E6-A305-78635C9672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9B1C88-1AB6-4A83-97E7-4130CED53C10}"/>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299004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F8AFA96-6846-4CEC-B901-8BF9FC4D2C7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20F876-8F1F-4D03-B7DE-F1004EAF39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98E25E-A723-4181-AAE9-9B1BD59F7CD2}"/>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25D59CF7-D3BD-4707-AD1C-6CB77082B0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0BC6EA-9F6C-4A3B-A4DC-A22DAB516BEA}"/>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150893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pic>
        <p:nvPicPr>
          <p:cNvPr id="21" name="図 6">
            <a:extLst>
              <a:ext uri="{FF2B5EF4-FFF2-40B4-BE49-F238E27FC236}">
                <a16:creationId xmlns:a16="http://schemas.microsoft.com/office/drawing/2014/main" id="{FC533E43-2867-41C8-94A1-0A4A808ECE1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02703" y="1"/>
            <a:ext cx="3388371" cy="6857999"/>
          </a:xfrm>
          <a:prstGeom prst="rect">
            <a:avLst/>
          </a:prstGeom>
        </p:spPr>
      </p:pic>
      <p:pic>
        <p:nvPicPr>
          <p:cNvPr id="23" name="Picture 56" descr="Fujitsu">
            <a:extLst>
              <a:ext uri="{FF2B5EF4-FFF2-40B4-BE49-F238E27FC236}">
                <a16:creationId xmlns:a16="http://schemas.microsoft.com/office/drawing/2014/main" id="{5DB3C458-E4AF-477D-8B11-DAC49895A0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85667" y="6348"/>
            <a:ext cx="1501477" cy="914400"/>
          </a:xfrm>
          <a:prstGeom prst="rect">
            <a:avLst/>
          </a:prstGeom>
        </p:spPr>
      </p:pic>
      <p:pic>
        <p:nvPicPr>
          <p:cNvPr id="24" name="Picture 28">
            <a:extLst>
              <a:ext uri="{FF2B5EF4-FFF2-40B4-BE49-F238E27FC236}">
                <a16:creationId xmlns:a16="http://schemas.microsoft.com/office/drawing/2014/main" id="{930FDD1A-3000-4506-8EFB-1CE10DE0D33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5747170" y="1088333"/>
            <a:ext cx="6057628" cy="4681335"/>
          </a:xfrm>
          <a:prstGeom prst="rect">
            <a:avLst/>
          </a:prstGeom>
        </p:spPr>
      </p:pic>
      <p:sp>
        <p:nvSpPr>
          <p:cNvPr id="2" name="Title 1"/>
          <p:cNvSpPr>
            <a:spLocks noGrp="1"/>
          </p:cNvSpPr>
          <p:nvPr userDrawn="1">
            <p:ph type="ctrTitle" hasCustomPrompt="1"/>
          </p:nvPr>
        </p:nvSpPr>
        <p:spPr>
          <a:xfrm>
            <a:off x="294395" y="1470048"/>
            <a:ext cx="6387957" cy="1994392"/>
          </a:xfrm>
          <a:prstGeom prst="rect">
            <a:avLst/>
          </a:prstGeom>
        </p:spPr>
        <p:txBody>
          <a:bodyPr wrap="square" anchor="b">
            <a:spAutoFit/>
          </a:bodyPr>
          <a:lstStyle>
            <a:lvl1pPr algn="l">
              <a:defRPr sz="4800" b="0" i="0">
                <a:solidFill>
                  <a:schemeClr val="tx1"/>
                </a:solidFill>
              </a:defRPr>
            </a:lvl1pPr>
          </a:lstStyle>
          <a:p>
            <a:r>
              <a:rPr lang="en-US" altLang="ja-JP" dirty="0"/>
              <a:t>Presentation headline for a title that spans three lines</a:t>
            </a:r>
            <a:endParaRPr lang="en-US" dirty="0"/>
          </a:p>
        </p:txBody>
      </p:sp>
      <p:sp>
        <p:nvSpPr>
          <p:cNvPr id="3" name="Subtitle 2"/>
          <p:cNvSpPr>
            <a:spLocks noGrp="1"/>
          </p:cNvSpPr>
          <p:nvPr userDrawn="1">
            <p:ph type="subTitle" idx="1" hasCustomPrompt="1"/>
          </p:nvPr>
        </p:nvSpPr>
        <p:spPr>
          <a:xfrm>
            <a:off x="312001" y="4089600"/>
            <a:ext cx="6387956" cy="1680000"/>
          </a:xfrm>
        </p:spPr>
        <p:txBody>
          <a:bodyPr wrap="square" anchor="t" anchorCtr="0">
            <a:noAutofit/>
          </a:bodyPr>
          <a:lstStyle>
            <a:lvl1pPr marL="0" indent="0" algn="l">
              <a:lnSpc>
                <a:spcPct val="90000"/>
              </a:lnSpc>
              <a:spcBef>
                <a:spcPts val="0"/>
              </a:spcBef>
              <a:spcAft>
                <a:spcPts val="800"/>
              </a:spcAft>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ja-JP" dirty="0"/>
              <a:t>Subheadline and description</a:t>
            </a:r>
            <a:endParaRPr lang="en-US" dirty="0"/>
          </a:p>
        </p:txBody>
      </p:sp>
      <p:sp>
        <p:nvSpPr>
          <p:cNvPr id="5" name="Footer Placeholder 4"/>
          <p:cNvSpPr>
            <a:spLocks noGrp="1"/>
          </p:cNvSpPr>
          <p:nvPr userDrawn="1">
            <p:ph type="ftr" sz="quarter" idx="11"/>
          </p:nvPr>
        </p:nvSpPr>
        <p:spPr/>
        <p:txBody>
          <a:bodyPr/>
          <a:lstStyle>
            <a:lvl1pPr>
              <a:defRPr>
                <a:solidFill>
                  <a:schemeClr val="bg1"/>
                </a:solidFill>
              </a:defRPr>
            </a:lvl1pPr>
          </a:lstStyle>
          <a:p>
            <a:r>
              <a:rPr kumimoji="1" lang="en-US" altLang="ja-JP"/>
              <a:t>© Fujitsu 2022</a:t>
            </a:r>
            <a:endParaRPr kumimoji="1" lang="ja-JP" altLang="en-US" dirty="0"/>
          </a:p>
        </p:txBody>
      </p:sp>
      <p:sp>
        <p:nvSpPr>
          <p:cNvPr id="17" name="Slide Number Placeholder 5">
            <a:extLst>
              <a:ext uri="{FF2B5EF4-FFF2-40B4-BE49-F238E27FC236}">
                <a16:creationId xmlns:a16="http://schemas.microsoft.com/office/drawing/2014/main" id="{4A95E983-8121-4CB0-B256-9F6F72B5E2ED}"/>
              </a:ext>
            </a:extLst>
          </p:cNvPr>
          <p:cNvSpPr>
            <a:spLocks noGrp="1"/>
          </p:cNvSpPr>
          <p:nvPr>
            <p:ph type="sldNum" sz="quarter" idx="4"/>
          </p:nvPr>
        </p:nvSpPr>
        <p:spPr>
          <a:xfrm>
            <a:off x="5736000" y="6503309"/>
            <a:ext cx="720000" cy="164148"/>
          </a:xfrm>
          <a:prstGeom prst="rect">
            <a:avLst/>
          </a:prstGeom>
        </p:spPr>
        <p:txBody>
          <a:bodyPr vert="horz" lIns="0" tIns="0" rIns="0" bIns="0" rtlCol="0" anchor="ctr">
            <a:spAutoFit/>
          </a:bodyPr>
          <a:lstStyle>
            <a:lvl1pPr algn="ctr">
              <a:defRPr sz="1067">
                <a:solidFill>
                  <a:schemeClr val="bg1"/>
                </a:solidFill>
                <a:latin typeface="+mn-lt"/>
              </a:defRPr>
            </a:lvl1pPr>
          </a:lstStyle>
          <a:p>
            <a:fld id="{4D029D89-7B63-4C94-AD4D-2E4D6BB83637}" type="slidenum">
              <a:rPr kumimoji="1" lang="ja-JP" altLang="en-US" smtClean="0"/>
              <a:pPr/>
              <a:t>‹#›</a:t>
            </a:fld>
            <a:endParaRPr kumimoji="1" lang="ja-JP" altLang="en-US"/>
          </a:p>
        </p:txBody>
      </p:sp>
      <p:pic>
        <p:nvPicPr>
          <p:cNvPr id="10" name="Picture 23" descr="A picture containing icon&#10;&#10;Description automatically generated">
            <a:extLst>
              <a:ext uri="{FF2B5EF4-FFF2-40B4-BE49-F238E27FC236}">
                <a16:creationId xmlns:a16="http://schemas.microsoft.com/office/drawing/2014/main" id="{6A564A1A-3375-4D72-B230-FF092D4473B5}"/>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pic>
        <p:nvPicPr>
          <p:cNvPr id="6" name="SD_FUJITSU-RESTRICTED">
            <a:extLst>
              <a:ext uri="{FF2B5EF4-FFF2-40B4-BE49-F238E27FC236}">
                <a16:creationId xmlns:a16="http://schemas.microsoft.com/office/drawing/2014/main" id="{03E4C8D4-8E63-4E2F-B153-28D5B0101FB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7201" y="6485166"/>
            <a:ext cx="1723588" cy="221684"/>
          </a:xfrm>
          <a:prstGeom prst="rect">
            <a:avLst/>
          </a:prstGeom>
        </p:spPr>
      </p:pic>
    </p:spTree>
    <p:extLst>
      <p:ext uri="{BB962C8B-B14F-4D97-AF65-F5344CB8AC3E}">
        <p14:creationId xmlns:p14="http://schemas.microsoft.com/office/powerpoint/2010/main" val="2097653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pic>
        <p:nvPicPr>
          <p:cNvPr id="18" name="図 14">
            <a:extLst>
              <a:ext uri="{FF2B5EF4-FFF2-40B4-BE49-F238E27FC236}">
                <a16:creationId xmlns:a16="http://schemas.microsoft.com/office/drawing/2014/main" id="{0A2DB7DF-064C-4BA7-9A9A-5F50400C69E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0" y="0"/>
            <a:ext cx="12193309" cy="6860768"/>
          </a:xfrm>
          <a:prstGeom prst="rect">
            <a:avLst/>
          </a:prstGeom>
        </p:spPr>
      </p:pic>
      <p:pic>
        <p:nvPicPr>
          <p:cNvPr id="20" name="Picture 56" descr="Fujitsu">
            <a:extLst>
              <a:ext uri="{FF2B5EF4-FFF2-40B4-BE49-F238E27FC236}">
                <a16:creationId xmlns:a16="http://schemas.microsoft.com/office/drawing/2014/main" id="{A92A971C-125D-448A-A19A-BFABC2567BE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485667" y="6348"/>
            <a:ext cx="1501477" cy="914400"/>
          </a:xfrm>
          <a:prstGeom prst="rect">
            <a:avLst/>
          </a:prstGeom>
        </p:spPr>
      </p:pic>
      <p:sp>
        <p:nvSpPr>
          <p:cNvPr id="2" name="Title 1"/>
          <p:cNvSpPr>
            <a:spLocks noGrp="1"/>
          </p:cNvSpPr>
          <p:nvPr>
            <p:ph type="ctrTitle" hasCustomPrompt="1"/>
          </p:nvPr>
        </p:nvSpPr>
        <p:spPr>
          <a:xfrm>
            <a:off x="312000" y="1488000"/>
            <a:ext cx="11040000" cy="1920000"/>
          </a:xfrm>
          <a:prstGeom prst="rect">
            <a:avLst/>
          </a:prstGeom>
        </p:spPr>
        <p:txBody>
          <a:bodyPr wrap="square" anchor="b">
            <a:noAutofit/>
          </a:bodyPr>
          <a:lstStyle>
            <a:lvl1pPr algn="l">
              <a:defRPr sz="4800" b="0">
                <a:solidFill>
                  <a:schemeClr val="bg1"/>
                </a:solidFill>
              </a:defRPr>
            </a:lvl1pPr>
          </a:lstStyle>
          <a:p>
            <a:r>
              <a:rPr lang="en-US" altLang="ja-JP" dirty="0"/>
              <a:t>Section title</a:t>
            </a:r>
            <a:endParaRPr lang="en-US" dirty="0"/>
          </a:p>
        </p:txBody>
      </p:sp>
      <p:sp>
        <p:nvSpPr>
          <p:cNvPr id="3" name="Subtitle 2"/>
          <p:cNvSpPr>
            <a:spLocks noGrp="1"/>
          </p:cNvSpPr>
          <p:nvPr>
            <p:ph type="subTitle" idx="1" hasCustomPrompt="1"/>
          </p:nvPr>
        </p:nvSpPr>
        <p:spPr>
          <a:xfrm>
            <a:off x="312000" y="3614400"/>
            <a:ext cx="11040000" cy="1929600"/>
          </a:xfrm>
        </p:spPr>
        <p:txBody>
          <a:bodyPr wrap="square">
            <a:noAutofit/>
          </a:bodyPr>
          <a:lstStyle>
            <a:lvl1pPr marL="0" indent="0" algn="l">
              <a:lnSpc>
                <a:spcPct val="90000"/>
              </a:lnSpc>
              <a:spcBef>
                <a:spcPts val="0"/>
              </a:spcBef>
              <a:spcAft>
                <a:spcPts val="800"/>
              </a:spcAft>
              <a:buNone/>
              <a:defRPr sz="2667">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ja-JP" dirty="0"/>
              <a:t>Subheading</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kumimoji="1" lang="en-US" altLang="ja-JP"/>
              <a:t>© Fujitsu 2022</a:t>
            </a:r>
            <a:endParaRPr kumimoji="1" lang="ja-JP" altLang="en-US" dirty="0"/>
          </a:p>
        </p:txBody>
      </p:sp>
      <p:sp>
        <p:nvSpPr>
          <p:cNvPr id="16" name="Slide Number Placeholder 5">
            <a:extLst>
              <a:ext uri="{FF2B5EF4-FFF2-40B4-BE49-F238E27FC236}">
                <a16:creationId xmlns:a16="http://schemas.microsoft.com/office/drawing/2014/main" id="{D010F1AB-2E1F-4C6A-872E-4D577D422349}"/>
              </a:ext>
            </a:extLst>
          </p:cNvPr>
          <p:cNvSpPr>
            <a:spLocks noGrp="1"/>
          </p:cNvSpPr>
          <p:nvPr>
            <p:ph type="sldNum" sz="quarter" idx="4"/>
          </p:nvPr>
        </p:nvSpPr>
        <p:spPr>
          <a:xfrm>
            <a:off x="5736000" y="6503309"/>
            <a:ext cx="720000" cy="164148"/>
          </a:xfrm>
          <a:prstGeom prst="rect">
            <a:avLst/>
          </a:prstGeom>
        </p:spPr>
        <p:txBody>
          <a:bodyPr vert="horz" lIns="0" tIns="0" rIns="0" bIns="0" rtlCol="0" anchor="ctr">
            <a:spAutoFit/>
          </a:bodyPr>
          <a:lstStyle>
            <a:lvl1pPr algn="ctr">
              <a:defRPr sz="1067">
                <a:solidFill>
                  <a:schemeClr val="bg1"/>
                </a:solidFill>
                <a:latin typeface="+mn-lt"/>
              </a:defRPr>
            </a:lvl1pPr>
          </a:lstStyle>
          <a:p>
            <a:fld id="{4D029D89-7B63-4C94-AD4D-2E4D6BB83637}" type="slidenum">
              <a:rPr kumimoji="1" lang="ja-JP" altLang="en-US" smtClean="0"/>
              <a:pPr/>
              <a:t>‹#›</a:t>
            </a:fld>
            <a:endParaRPr kumimoji="1" lang="ja-JP" altLang="en-US"/>
          </a:p>
        </p:txBody>
      </p:sp>
      <p:pic>
        <p:nvPicPr>
          <p:cNvPr id="9" name="Picture 23" descr="A picture containing icon&#10;&#10;Description automatically generated">
            <a:extLst>
              <a:ext uri="{FF2B5EF4-FFF2-40B4-BE49-F238E27FC236}">
                <a16:creationId xmlns:a16="http://schemas.microsoft.com/office/drawing/2014/main" id="{F6F80B12-F2E3-4C71-9921-66C59CA0B00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pic>
        <p:nvPicPr>
          <p:cNvPr id="8" name="SD_FUJITSU-RESTRICTED">
            <a:extLst>
              <a:ext uri="{FF2B5EF4-FFF2-40B4-BE49-F238E27FC236}">
                <a16:creationId xmlns:a16="http://schemas.microsoft.com/office/drawing/2014/main" id="{CFCA5A0B-A96E-40BB-9FB1-0F9C13BE8D5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07201" y="6485166"/>
            <a:ext cx="1723588" cy="221684"/>
          </a:xfrm>
          <a:prstGeom prst="rect">
            <a:avLst/>
          </a:prstGeom>
        </p:spPr>
      </p:pic>
    </p:spTree>
    <p:extLst>
      <p:ext uri="{BB962C8B-B14F-4D97-AF65-F5344CB8AC3E}">
        <p14:creationId xmlns:p14="http://schemas.microsoft.com/office/powerpoint/2010/main" val="1654988394"/>
      </p:ext>
    </p:extLst>
  </p:cSld>
  <p:clrMapOvr>
    <a:masterClrMapping/>
  </p:clrMapOvr>
  <p:hf hdr="0"/>
  <p:extLst>
    <p:ext uri="{DCECCB84-F9BA-43D5-87BE-67443E8EF086}">
      <p15:sldGuideLst xmlns:p15="http://schemas.microsoft.com/office/powerpoint/2012/main">
        <p15:guide id="1" orient="horz" pos="16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C4D491E-B89B-4B6D-95F7-68F313266596}"/>
              </a:ext>
            </a:extLst>
          </p:cNvPr>
          <p:cNvSpPr>
            <a:spLocks noGrp="1"/>
          </p:cNvSpPr>
          <p:nvPr>
            <p:ph type="body" sz="quarter" idx="14" hasCustomPrompt="1"/>
          </p:nvPr>
        </p:nvSpPr>
        <p:spPr>
          <a:xfrm>
            <a:off x="307200" y="1267200"/>
            <a:ext cx="11572800" cy="5049600"/>
          </a:xfrm>
        </p:spPr>
        <p:txBody>
          <a:bodyPr/>
          <a:lstStyle/>
          <a:p>
            <a:pPr lvl="0"/>
            <a:r>
              <a:rPr kumimoji="1" lang="en-US" altLang="ja-JP" sz="3200" b="0" i="0" u="none" strike="noStrike" kern="1200" cap="none" spc="0" normalizeH="0" baseline="0" noProof="0" dirty="0">
                <a:ln>
                  <a:noFill/>
                </a:ln>
                <a:solidFill>
                  <a:srgbClr val="000000"/>
                </a:solidFill>
                <a:effectLst/>
                <a:uLnTx/>
                <a:uFillTx/>
                <a:latin typeface="+mn-lt"/>
                <a:cs typeface="+mn-cs"/>
              </a:rPr>
              <a:t>Bullets level 1</a:t>
            </a:r>
            <a:endParaRPr kumimoji="1" lang="en-US" altLang="ja-JP" dirty="0"/>
          </a:p>
          <a:p>
            <a:pPr lvl="1"/>
            <a:r>
              <a:rPr kumimoji="1" lang="en-GB" altLang="ja-JP" sz="2667" b="0" i="0" u="none" strike="noStrike" kern="1200" cap="none" spc="0" normalizeH="0" baseline="0" noProof="0" dirty="0">
                <a:ln>
                  <a:noFill/>
                </a:ln>
                <a:solidFill>
                  <a:srgbClr val="000000"/>
                </a:solidFill>
                <a:effectLst/>
                <a:uLnTx/>
                <a:uFillTx/>
                <a:latin typeface="+mn-lt"/>
                <a:cs typeface="+mn-cs"/>
              </a:rPr>
              <a:t>Bullets level 2</a:t>
            </a:r>
            <a:endParaRPr kumimoji="1" lang="en-US" altLang="ja-JP" dirty="0"/>
          </a:p>
          <a:p>
            <a:pPr lvl="2"/>
            <a:r>
              <a:rPr kumimoji="1" lang="en-US" altLang="ja-JP" sz="2400" b="0" i="0" u="none" strike="noStrike" kern="1200" cap="none" spc="0" normalizeH="0" baseline="0" noProof="0" dirty="0">
                <a:ln>
                  <a:noFill/>
                </a:ln>
                <a:solidFill>
                  <a:srgbClr val="000000"/>
                </a:solidFill>
                <a:effectLst/>
                <a:uLnTx/>
                <a:uFillTx/>
                <a:latin typeface="+mn-lt"/>
                <a:cs typeface="+mn-cs"/>
              </a:rPr>
              <a:t>Bullets level 3</a:t>
            </a:r>
            <a:endParaRPr kumimoji="1" lang="en-US" altLang="ja-JP" dirty="0"/>
          </a:p>
          <a:p>
            <a:pPr lvl="3"/>
            <a:r>
              <a:rPr kumimoji="1" lang="en-GB" altLang="ja-JP" sz="2133" b="0" i="0" u="none" strike="noStrike" kern="1200" cap="none" spc="0" normalizeH="0" baseline="0" noProof="0" dirty="0">
                <a:ln>
                  <a:noFill/>
                </a:ln>
                <a:solidFill>
                  <a:srgbClr val="000000"/>
                </a:solidFill>
                <a:effectLst/>
                <a:uLnTx/>
                <a:uFillTx/>
                <a:latin typeface="+mn-lt"/>
                <a:cs typeface="+mn-cs"/>
              </a:rPr>
              <a:t>Bullets level 4</a:t>
            </a:r>
            <a:endParaRPr kumimoji="1" lang="ja-JP" altLang="en-US" dirty="0"/>
          </a:p>
        </p:txBody>
      </p:sp>
      <p:sp>
        <p:nvSpPr>
          <p:cNvPr id="2" name="Title 1"/>
          <p:cNvSpPr>
            <a:spLocks noGrp="1"/>
          </p:cNvSpPr>
          <p:nvPr>
            <p:ph type="title" hasCustomPrompt="1"/>
          </p:nvPr>
        </p:nvSpPr>
        <p:spPr>
          <a:xfrm>
            <a:off x="306356" y="275471"/>
            <a:ext cx="10320000" cy="488339"/>
          </a:xfrm>
          <a:prstGeom prst="rect">
            <a:avLst/>
          </a:prstGeom>
        </p:spPr>
        <p:txBody>
          <a:bodyPr>
            <a:spAutoFit/>
          </a:bodyPr>
          <a:lstStyle>
            <a:lvl1pPr>
              <a:lnSpc>
                <a:spcPct val="85000"/>
              </a:lnSpc>
              <a:defRPr sz="3733"/>
            </a:lvl1pPr>
          </a:lstStyle>
          <a:p>
            <a:r>
              <a:rPr lang="en-US" altLang="ja-JP" dirty="0"/>
              <a:t>Slide title</a:t>
            </a:r>
            <a:endParaRPr lang="en-US" dirty="0"/>
          </a:p>
        </p:txBody>
      </p:sp>
      <p:sp>
        <p:nvSpPr>
          <p:cNvPr id="5" name="Footer Placeholder 4"/>
          <p:cNvSpPr>
            <a:spLocks noGrp="1"/>
          </p:cNvSpPr>
          <p:nvPr>
            <p:ph type="ftr" sz="quarter" idx="11"/>
          </p:nvPr>
        </p:nvSpPr>
        <p:spPr/>
        <p:txBody>
          <a:bodyPr/>
          <a:lstStyle/>
          <a:p>
            <a:r>
              <a:rPr kumimoji="1" lang="en-US" altLang="ja-JP"/>
              <a:t>© Fujitsu 2022</a:t>
            </a:r>
            <a:endParaRPr kumimoji="1" lang="ja-JP" altLang="en-US" dirty="0"/>
          </a:p>
        </p:txBody>
      </p:sp>
      <p:sp>
        <p:nvSpPr>
          <p:cNvPr id="6" name="Slide Number Placeholder 5"/>
          <p:cNvSpPr>
            <a:spLocks noGrp="1"/>
          </p:cNvSpPr>
          <p:nvPr>
            <p:ph type="sldNum" sz="quarter" idx="12"/>
          </p:nvPr>
        </p:nvSpPr>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90899562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56" y="275471"/>
            <a:ext cx="10320000" cy="488339"/>
          </a:xfrm>
          <a:prstGeom prst="rect">
            <a:avLst/>
          </a:prstGeom>
        </p:spPr>
        <p:txBody>
          <a:bodyPr>
            <a:spAutoFit/>
          </a:bodyPr>
          <a:lstStyle>
            <a:lvl1pPr>
              <a:lnSpc>
                <a:spcPct val="85000"/>
              </a:lnSpc>
              <a:defRPr sz="3733"/>
            </a:lvl1pPr>
          </a:lstStyle>
          <a:p>
            <a:r>
              <a:rPr lang="en-US" altLang="ja-JP" dirty="0"/>
              <a:t>Slide title</a:t>
            </a:r>
            <a:endParaRPr lang="en-US" dirty="0"/>
          </a:p>
        </p:txBody>
      </p:sp>
      <p:sp>
        <p:nvSpPr>
          <p:cNvPr id="5" name="Footer Placeholder 4"/>
          <p:cNvSpPr>
            <a:spLocks noGrp="1"/>
          </p:cNvSpPr>
          <p:nvPr>
            <p:ph type="ftr" sz="quarter" idx="11"/>
          </p:nvPr>
        </p:nvSpPr>
        <p:spPr/>
        <p:txBody>
          <a:bodyPr/>
          <a:lstStyle/>
          <a:p>
            <a:r>
              <a:rPr kumimoji="1" lang="en-US" altLang="ja-JP"/>
              <a:t>© Fujitsu 2022</a:t>
            </a:r>
            <a:endParaRPr kumimoji="1" lang="ja-JP" altLang="en-US" dirty="0"/>
          </a:p>
        </p:txBody>
      </p:sp>
      <p:sp>
        <p:nvSpPr>
          <p:cNvPr id="6" name="Slide Number Placeholder 5"/>
          <p:cNvSpPr>
            <a:spLocks noGrp="1"/>
          </p:cNvSpPr>
          <p:nvPr>
            <p:ph type="sldNum" sz="quarter" idx="12"/>
          </p:nvPr>
        </p:nvSpPr>
        <p:spPr/>
        <p:txBody>
          <a:bodyPr/>
          <a:lstStyle/>
          <a:p>
            <a:fld id="{4D029D89-7B63-4C94-AD4D-2E4D6BB83637}" type="slidenum">
              <a:rPr kumimoji="1" lang="ja-JP" altLang="en-US" smtClean="0"/>
              <a:t>‹#›</a:t>
            </a:fld>
            <a:endParaRPr kumimoji="1" lang="ja-JP" altLang="en-US"/>
          </a:p>
        </p:txBody>
      </p:sp>
      <p:sp>
        <p:nvSpPr>
          <p:cNvPr id="9" name="Text Placeholder 8">
            <a:extLst>
              <a:ext uri="{FF2B5EF4-FFF2-40B4-BE49-F238E27FC236}">
                <a16:creationId xmlns:a16="http://schemas.microsoft.com/office/drawing/2014/main" id="{6973DF29-EDF4-416C-B60B-5373F631F690}"/>
              </a:ext>
            </a:extLst>
          </p:cNvPr>
          <p:cNvSpPr>
            <a:spLocks noGrp="1"/>
          </p:cNvSpPr>
          <p:nvPr>
            <p:ph type="body" sz="quarter" idx="14" hasCustomPrompt="1"/>
          </p:nvPr>
        </p:nvSpPr>
        <p:spPr>
          <a:xfrm>
            <a:off x="6172800" y="1267200"/>
            <a:ext cx="5707200" cy="5049600"/>
          </a:xfrm>
        </p:spPr>
        <p:txBody>
          <a:bodyPr/>
          <a:lstStyle>
            <a:lvl2pPr>
              <a:defRPr/>
            </a:lvl2pPr>
            <a:lvl3pPr>
              <a:defRPr/>
            </a:lvl3pPr>
            <a:lvl4pPr>
              <a:defRPr/>
            </a:lvl4pPr>
          </a:lstStyle>
          <a:p>
            <a:pPr lvl="0"/>
            <a:r>
              <a:rPr kumimoji="1" lang="en-US" altLang="ja-JP" dirty="0"/>
              <a:t>Bullets level 1</a:t>
            </a:r>
          </a:p>
          <a:p>
            <a:pPr lvl="1"/>
            <a:r>
              <a:rPr kumimoji="1" lang="en-US" altLang="ja-JP" dirty="0"/>
              <a:t>Bullets level 2</a:t>
            </a:r>
          </a:p>
          <a:p>
            <a:pPr lvl="2"/>
            <a:r>
              <a:rPr kumimoji="1" lang="en-US" altLang="ja-JP" dirty="0"/>
              <a:t>Bullets level 3</a:t>
            </a:r>
          </a:p>
          <a:p>
            <a:pPr lvl="3"/>
            <a:r>
              <a:rPr kumimoji="1" lang="en-US" altLang="ja-JP" dirty="0"/>
              <a:t>Bullets level 4</a:t>
            </a:r>
          </a:p>
        </p:txBody>
      </p:sp>
      <p:sp>
        <p:nvSpPr>
          <p:cNvPr id="4" name="Text Placeholder 3">
            <a:extLst>
              <a:ext uri="{FF2B5EF4-FFF2-40B4-BE49-F238E27FC236}">
                <a16:creationId xmlns:a16="http://schemas.microsoft.com/office/drawing/2014/main" id="{C522B814-DA48-49E6-9138-C4AE366A573B}"/>
              </a:ext>
            </a:extLst>
          </p:cNvPr>
          <p:cNvSpPr>
            <a:spLocks noGrp="1"/>
          </p:cNvSpPr>
          <p:nvPr>
            <p:ph type="body" sz="quarter" idx="15" hasCustomPrompt="1"/>
          </p:nvPr>
        </p:nvSpPr>
        <p:spPr>
          <a:xfrm>
            <a:off x="307200" y="1267200"/>
            <a:ext cx="5707200" cy="5049600"/>
          </a:xfrm>
        </p:spPr>
        <p:txBody>
          <a:bodyPr/>
          <a:lstStyle/>
          <a:p>
            <a:pPr lvl="0"/>
            <a:r>
              <a:rPr kumimoji="1" lang="en-US" altLang="ja-JP" dirty="0"/>
              <a:t>Bullets level 1</a:t>
            </a:r>
          </a:p>
          <a:p>
            <a:pPr lvl="1"/>
            <a:r>
              <a:rPr kumimoji="1" lang="en-US" altLang="ja-JP" dirty="0"/>
              <a:t>Bullets level 2</a:t>
            </a:r>
          </a:p>
          <a:p>
            <a:pPr lvl="2"/>
            <a:r>
              <a:rPr kumimoji="1" lang="en-US" altLang="ja-JP" dirty="0"/>
              <a:t>Bullets level 3</a:t>
            </a:r>
          </a:p>
          <a:p>
            <a:pPr lvl="3"/>
            <a:r>
              <a:rPr kumimoji="1" lang="en-US" altLang="ja-JP" dirty="0"/>
              <a:t>Bullets level 4</a:t>
            </a:r>
            <a:endParaRPr kumimoji="1" lang="ja-JP" altLang="en-US" dirty="0"/>
          </a:p>
        </p:txBody>
      </p:sp>
    </p:spTree>
    <p:extLst>
      <p:ext uri="{BB962C8B-B14F-4D97-AF65-F5344CB8AC3E}">
        <p14:creationId xmlns:p14="http://schemas.microsoft.com/office/powerpoint/2010/main" val="124633449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56" y="275471"/>
            <a:ext cx="10320000" cy="488339"/>
          </a:xfrm>
          <a:prstGeom prst="rect">
            <a:avLst/>
          </a:prstGeom>
        </p:spPr>
        <p:txBody>
          <a:bodyPr>
            <a:spAutoFit/>
          </a:bodyPr>
          <a:lstStyle>
            <a:lvl1pPr>
              <a:lnSpc>
                <a:spcPct val="85000"/>
              </a:lnSpc>
              <a:defRPr sz="3733"/>
            </a:lvl1pPr>
          </a:lstStyle>
          <a:p>
            <a:r>
              <a:rPr lang="en-US" altLang="ja-JP" dirty="0"/>
              <a:t>Slide title</a:t>
            </a:r>
            <a:endParaRPr lang="en-US" dirty="0"/>
          </a:p>
        </p:txBody>
      </p:sp>
      <p:sp>
        <p:nvSpPr>
          <p:cNvPr id="5" name="Footer Placeholder 4"/>
          <p:cNvSpPr>
            <a:spLocks noGrp="1"/>
          </p:cNvSpPr>
          <p:nvPr>
            <p:ph type="ftr" sz="quarter" idx="11"/>
          </p:nvPr>
        </p:nvSpPr>
        <p:spPr/>
        <p:txBody>
          <a:bodyPr/>
          <a:lstStyle/>
          <a:p>
            <a:r>
              <a:rPr kumimoji="1" lang="en-US" altLang="ja-JP"/>
              <a:t>© Fujitsu 2022</a:t>
            </a:r>
            <a:endParaRPr kumimoji="1" lang="ja-JP" altLang="en-US" dirty="0"/>
          </a:p>
        </p:txBody>
      </p:sp>
      <p:sp>
        <p:nvSpPr>
          <p:cNvPr id="6" name="Slide Number Placeholder 5"/>
          <p:cNvSpPr>
            <a:spLocks noGrp="1"/>
          </p:cNvSpPr>
          <p:nvPr>
            <p:ph type="sldNum" sz="quarter" idx="12"/>
          </p:nvPr>
        </p:nvSpPr>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45701193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pic>
        <p:nvPicPr>
          <p:cNvPr id="16" name="図 2">
            <a:extLst>
              <a:ext uri="{FF2B5EF4-FFF2-40B4-BE49-F238E27FC236}">
                <a16:creationId xmlns:a16="http://schemas.microsoft.com/office/drawing/2014/main" id="{A11570DA-45E9-48F0-A30C-D2CB554344B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170386" y="1"/>
            <a:ext cx="5021615" cy="6857999"/>
          </a:xfrm>
          <a:prstGeom prst="rect">
            <a:avLst/>
          </a:prstGeom>
        </p:spPr>
      </p:pic>
      <p:pic>
        <p:nvPicPr>
          <p:cNvPr id="18" name="Picture 56" descr="Fujitsu">
            <a:extLst>
              <a:ext uri="{FF2B5EF4-FFF2-40B4-BE49-F238E27FC236}">
                <a16:creationId xmlns:a16="http://schemas.microsoft.com/office/drawing/2014/main" id="{900ED1F4-5948-4EE0-84C7-C7D8E61DFE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85667" y="6348"/>
            <a:ext cx="1501477" cy="914400"/>
          </a:xfrm>
          <a:prstGeom prst="rect">
            <a:avLst/>
          </a:prstGeom>
        </p:spPr>
      </p:pic>
      <p:pic>
        <p:nvPicPr>
          <p:cNvPr id="19" name="Picture 6">
            <a:extLst>
              <a:ext uri="{FF2B5EF4-FFF2-40B4-BE49-F238E27FC236}">
                <a16:creationId xmlns:a16="http://schemas.microsoft.com/office/drawing/2014/main" id="{066233C5-203B-4314-8700-92284AE65DC0}"/>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165057" y="1088333"/>
            <a:ext cx="6057628" cy="4681335"/>
          </a:xfrm>
          <a:prstGeom prst="rect">
            <a:avLst/>
          </a:prstGeom>
        </p:spPr>
      </p:pic>
      <p:sp>
        <p:nvSpPr>
          <p:cNvPr id="5" name="Footer Placeholder 4"/>
          <p:cNvSpPr>
            <a:spLocks noGrp="1"/>
          </p:cNvSpPr>
          <p:nvPr>
            <p:ph type="ftr" sz="quarter" idx="11"/>
          </p:nvPr>
        </p:nvSpPr>
        <p:spPr/>
        <p:txBody>
          <a:bodyPr/>
          <a:lstStyle>
            <a:lvl1pPr>
              <a:defRPr>
                <a:solidFill>
                  <a:schemeClr val="bg1"/>
                </a:solidFill>
              </a:defRPr>
            </a:lvl1pPr>
          </a:lstStyle>
          <a:p>
            <a:r>
              <a:rPr kumimoji="1" lang="en-US" altLang="ja-JP"/>
              <a:t>© Fujitsu 2022</a:t>
            </a:r>
            <a:endParaRPr kumimoji="1" lang="ja-JP" altLang="en-US" dirty="0"/>
          </a:p>
        </p:txBody>
      </p:sp>
      <p:sp>
        <p:nvSpPr>
          <p:cNvPr id="15" name="Slide Number Placeholder 5">
            <a:extLst>
              <a:ext uri="{FF2B5EF4-FFF2-40B4-BE49-F238E27FC236}">
                <a16:creationId xmlns:a16="http://schemas.microsoft.com/office/drawing/2014/main" id="{6D845F23-D79B-4C43-900A-76FD7C7CA88D}"/>
              </a:ext>
            </a:extLst>
          </p:cNvPr>
          <p:cNvSpPr>
            <a:spLocks noGrp="1"/>
          </p:cNvSpPr>
          <p:nvPr>
            <p:ph type="sldNum" sz="quarter" idx="4"/>
          </p:nvPr>
        </p:nvSpPr>
        <p:spPr>
          <a:xfrm>
            <a:off x="5736000" y="6503309"/>
            <a:ext cx="720000" cy="164148"/>
          </a:xfrm>
          <a:prstGeom prst="rect">
            <a:avLst/>
          </a:prstGeom>
        </p:spPr>
        <p:txBody>
          <a:bodyPr vert="horz" lIns="0" tIns="0" rIns="0" bIns="0" rtlCol="0" anchor="ctr">
            <a:spAutoFit/>
          </a:bodyPr>
          <a:lstStyle>
            <a:lvl1pPr algn="ctr">
              <a:defRPr sz="1067">
                <a:solidFill>
                  <a:schemeClr val="bg1"/>
                </a:solidFill>
                <a:latin typeface="+mn-lt"/>
              </a:defRPr>
            </a:lvl1pPr>
          </a:lstStyle>
          <a:p>
            <a:fld id="{4D029D89-7B63-4C94-AD4D-2E4D6BB83637}" type="slidenum">
              <a:rPr kumimoji="1" lang="ja-JP" altLang="en-US" smtClean="0"/>
              <a:pPr/>
              <a:t>‹#›</a:t>
            </a:fld>
            <a:endParaRPr kumimoji="1" lang="ja-JP" altLang="en-US"/>
          </a:p>
        </p:txBody>
      </p:sp>
      <p:pic>
        <p:nvPicPr>
          <p:cNvPr id="7" name="Picture 23" descr="A picture containing icon&#10;&#10;Description automatically generated">
            <a:extLst>
              <a:ext uri="{FF2B5EF4-FFF2-40B4-BE49-F238E27FC236}">
                <a16:creationId xmlns:a16="http://schemas.microsoft.com/office/drawing/2014/main" id="{605DA39E-5283-4B92-807A-7B627C6B02A8}"/>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3445936271"/>
      </p:ext>
    </p:extLst>
  </p:cSld>
  <p:clrMapOvr>
    <a:masterClrMapping/>
  </p:clrMapOvr>
  <p:hf hdr="0"/>
  <p:extLst>
    <p:ext uri="{DCECCB84-F9BA-43D5-87BE-67443E8EF086}">
      <p15:sldGuideLst xmlns:p15="http://schemas.microsoft.com/office/powerpoint/2012/main">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56" y="362674"/>
            <a:ext cx="10320000" cy="313932"/>
          </a:xfrm>
          <a:prstGeom prst="rect">
            <a:avLst/>
          </a:prstGeom>
        </p:spPr>
        <p:txBody>
          <a:bodyPr>
            <a:spAutoFit/>
          </a:bodyPr>
          <a:lstStyle>
            <a:lvl1pPr>
              <a:lnSpc>
                <a:spcPct val="85000"/>
              </a:lnSpc>
              <a:defRPr sz="2400"/>
            </a:lvl1pPr>
          </a:lstStyle>
          <a:p>
            <a:r>
              <a:rPr lang="en-US" altLang="ja-JP" dirty="0" err="1"/>
              <a:t>SlideFujitsu</a:t>
            </a:r>
            <a:r>
              <a:rPr lang="en-US" altLang="ja-JP" dirty="0"/>
              <a:t> Infinity Pro font embed slide – please do not delete.</a:t>
            </a:r>
            <a:endParaRPr lang="en-US" dirty="0"/>
          </a:p>
        </p:txBody>
      </p:sp>
      <p:sp>
        <p:nvSpPr>
          <p:cNvPr id="5" name="Footer Placeholder 4"/>
          <p:cNvSpPr>
            <a:spLocks noGrp="1"/>
          </p:cNvSpPr>
          <p:nvPr>
            <p:ph type="ftr" sz="quarter" idx="11"/>
          </p:nvPr>
        </p:nvSpPr>
        <p:spPr/>
        <p:txBody>
          <a:bodyPr/>
          <a:lstStyle/>
          <a:p>
            <a:r>
              <a:rPr kumimoji="1" lang="en-US" altLang="ja-JP"/>
              <a:t>© Fujitsu 2022</a:t>
            </a:r>
            <a:endParaRPr kumimoji="1" lang="ja-JP" altLang="en-US" dirty="0"/>
          </a:p>
        </p:txBody>
      </p:sp>
      <p:sp>
        <p:nvSpPr>
          <p:cNvPr id="6" name="Slide Number Placeholder 5"/>
          <p:cNvSpPr>
            <a:spLocks noGrp="1"/>
          </p:cNvSpPr>
          <p:nvPr>
            <p:ph type="sldNum" sz="quarter" idx="12"/>
          </p:nvPr>
        </p:nvSpPr>
        <p:spPr/>
        <p:txBody>
          <a:bodyPr/>
          <a:lstStyle/>
          <a:p>
            <a:fld id="{4D029D89-7B63-4C94-AD4D-2E4D6BB83637}" type="slidenum">
              <a:rPr kumimoji="1" lang="ja-JP" altLang="en-US" smtClean="0"/>
              <a:t>‹#›</a:t>
            </a:fld>
            <a:endParaRPr kumimoji="1" lang="ja-JP" altLang="en-US"/>
          </a:p>
        </p:txBody>
      </p:sp>
      <p:sp>
        <p:nvSpPr>
          <p:cNvPr id="7" name="TextBox 6">
            <a:extLst>
              <a:ext uri="{FF2B5EF4-FFF2-40B4-BE49-F238E27FC236}">
                <a16:creationId xmlns:a16="http://schemas.microsoft.com/office/drawing/2014/main" id="{5FF33CE9-D6C8-4ADE-B119-A94FE89CAF1E}"/>
              </a:ext>
            </a:extLst>
          </p:cNvPr>
          <p:cNvSpPr txBox="1"/>
          <p:nvPr userDrawn="1"/>
        </p:nvSpPr>
        <p:spPr>
          <a:xfrm>
            <a:off x="497840" y="948689"/>
            <a:ext cx="10668000" cy="5457904"/>
          </a:xfrm>
          <a:prstGeom prst="rect">
            <a:avLst/>
          </a:prstGeom>
          <a:noFill/>
        </p:spPr>
        <p:txBody>
          <a:bodyPr wrap="square" lIns="0" tIns="0" rIns="0" bIns="0" rtlCol="0">
            <a:spAutoFit/>
          </a:bodyPr>
          <a:lstStyle/>
          <a:p>
            <a:pPr marL="0" marR="0" lvl="0" indent="0" algn="l" defTabSz="609585" rtl="0" eaLnBrk="1" fontAlgn="auto" latinLnBrk="0" hangingPunct="1">
              <a:lnSpc>
                <a:spcPct val="100000"/>
              </a:lnSpc>
              <a:spcBef>
                <a:spcPts val="0"/>
              </a:spcBef>
              <a:spcAft>
                <a:spcPts val="1600"/>
              </a:spcAft>
              <a:buClrTx/>
              <a:buSzTx/>
              <a:buFontTx/>
              <a:buNone/>
              <a:tabLst/>
              <a:defRPr/>
            </a:pPr>
            <a:r>
              <a:rPr lang="en-GB" sz="1200" dirty="0">
                <a:solidFill>
                  <a:schemeClr val="tx1"/>
                </a:solidFill>
                <a:latin typeface="Fujitsu Infinity Pro Light" pitchFamily="2" charset="0"/>
                <a:cs typeface="Arial" panose="020B0604020202020204" pitchFamily="34" charset="0"/>
              </a:rPr>
              <a:t>Fujitsu Infinity Pro Light</a:t>
            </a:r>
            <a:br>
              <a:rPr lang="en-GB" sz="1200" dirty="0">
                <a:solidFill>
                  <a:schemeClr val="tx1"/>
                </a:solidFill>
                <a:latin typeface="Fujitsu Infinity Pro Light" pitchFamily="2" charset="0"/>
                <a:cs typeface="Arial" panose="020B0604020202020204" pitchFamily="34" charset="0"/>
              </a:rPr>
            </a:br>
            <a:r>
              <a:rPr lang="en-GB" sz="1200" dirty="0" err="1">
                <a:solidFill>
                  <a:schemeClr val="tx1"/>
                </a:solidFill>
                <a:latin typeface="Fujitsu Infinity Pro Light" pitchFamily="2" charset="0"/>
                <a:cs typeface="Arial" panose="020B0604020202020204" pitchFamily="34" charset="0"/>
              </a:rPr>
              <a:t>abcdefghijklmnopqrstuvwxyz</a:t>
            </a:r>
            <a:r>
              <a:rPr lang="en-GB" sz="1200" dirty="0">
                <a:solidFill>
                  <a:schemeClr val="tx1"/>
                </a:solidFill>
                <a:latin typeface="Fujitsu Infinity Pro Light" pitchFamily="2" charset="0"/>
                <a:cs typeface="Arial" panose="020B0604020202020204" pitchFamily="34" charset="0"/>
              </a:rPr>
              <a:t> ABCDEFGHIJKLMNOPQRSTUVWXYZ 0123456789 ¬!”£$%^&amp;*()_+-=[]{};’#:@~,./&lt;&gt;?\| ©¨~¡¢¤¥¦§¨ª«»¬­®¯°±²³µ¶·¸¹º¼½¾¿ÀÁÂÃÄÅÇÈÆÉÊËÌÍÎÏÐÑÒÓÔÕÖ×ØÙÚÛÜÝÞßàáâãäåæçèéêëìíîïðñòóôõö÷øùúûüýþÿĐıŒœŠšŸŽžƒʼˆˇˉ˙˚˛˜˝·‑‒–—―‘’‚“”„†‡•…‰‹›‾⁄⁰⁴⁵⁶⁷⁸⁹₀₁₂₃₄₅₆₇₈₉€™</a:t>
            </a:r>
            <a:r>
              <a:rPr lang="el-GR" sz="1200" dirty="0">
                <a:solidFill>
                  <a:schemeClr val="tx1"/>
                </a:solidFill>
                <a:latin typeface="Arial" panose="020B0604020202020204" pitchFamily="34" charset="0"/>
                <a:cs typeface="Arial" panose="020B0604020202020204" pitchFamily="34" charset="0"/>
              </a:rPr>
              <a:t>Ω→∂∆∏∑−√∞∫≈≠≤≥⋅■◊</a:t>
            </a:r>
            <a:r>
              <a:rPr lang="en-GB" sz="1200" dirty="0" err="1">
                <a:solidFill>
                  <a:schemeClr val="tx1"/>
                </a:solidFill>
                <a:latin typeface="Fujitsu Infinity Pro Light" pitchFamily="2" charset="0"/>
                <a:cs typeface="Arial" panose="020B0604020202020204" pitchFamily="34" charset="0"/>
              </a:rPr>
              <a:t>ﬁﬂ</a:t>
            </a:r>
            <a:endParaRPr lang="en-GB" sz="1200" dirty="0">
              <a:solidFill>
                <a:schemeClr val="tx1"/>
              </a:solidFill>
              <a:latin typeface="Fujitsu Infinity Pro Light" pitchFamily="2" charset="0"/>
              <a:cs typeface="Arial" panose="020B0604020202020204" pitchFamily="34" charset="0"/>
            </a:endParaRPr>
          </a:p>
          <a:p>
            <a:pPr>
              <a:spcAft>
                <a:spcPts val="1600"/>
              </a:spcAft>
            </a:pPr>
            <a:r>
              <a:rPr lang="en-GB" sz="1200" dirty="0">
                <a:solidFill>
                  <a:schemeClr val="tx1"/>
                </a:solidFill>
                <a:latin typeface="Fujitsu Infinity Pro" pitchFamily="2" charset="0"/>
                <a:cs typeface="Arial" panose="020B0604020202020204" pitchFamily="34" charset="0"/>
              </a:rPr>
              <a:t>Fujitsu Infinity Pro Regular</a:t>
            </a:r>
            <a:br>
              <a:rPr lang="en-GB" sz="1200" dirty="0">
                <a:solidFill>
                  <a:schemeClr val="tx1"/>
                </a:solidFill>
                <a:latin typeface="Fujitsu Infinity Pro" pitchFamily="2" charset="0"/>
                <a:cs typeface="Arial" panose="020B0604020202020204" pitchFamily="34" charset="0"/>
              </a:rPr>
            </a:br>
            <a:r>
              <a:rPr lang="en-GB" sz="1200" dirty="0" err="1">
                <a:solidFill>
                  <a:schemeClr val="tx1"/>
                </a:solidFill>
                <a:latin typeface="Fujitsu Infinity Pro" pitchFamily="2" charset="0"/>
                <a:cs typeface="Arial" panose="020B0604020202020204" pitchFamily="34" charset="0"/>
              </a:rPr>
              <a:t>abcdefghijklmnopqrstuvwxyz</a:t>
            </a:r>
            <a:r>
              <a:rPr lang="en-GB" sz="1200" dirty="0">
                <a:solidFill>
                  <a:schemeClr val="tx1"/>
                </a:solidFill>
                <a:latin typeface="Fujitsu Infinity Pro" pitchFamily="2" charset="0"/>
                <a:cs typeface="Arial" panose="020B0604020202020204" pitchFamily="34" charset="0"/>
              </a:rPr>
              <a:t> ABCDEFGHIJKLMNOPQRSTUVWXYZ 0123456789 ¬!”£$%^&amp;*()_+-=[]{};’#:@~,./&lt;&gt;?\| ©¨~¡¢¤¥¦§¨ª«»¬­®¯°±²³µ¶·¸¹º¼½¾¿ÀÁÂÃÄÅÇÈÆÉÊËÌÍÎÏÐÑÒÓÔÕÖ×ØÙÚÛÜÝÞßàáâãäåæçèéêëìíîïðñòóôõö÷øùúûüýþÿĐıŒœŠšŸŽžƒʼˆˇˉ˙˚˛˜˝·‑‒–—―‘’‚“”„†‡•…‰‹›‾⁄⁰⁴⁵⁶⁷⁸⁹₀₁₂₃₄₅₆₇₈₉€™</a:t>
            </a:r>
            <a:r>
              <a:rPr lang="el-GR" sz="1200" dirty="0">
                <a:solidFill>
                  <a:schemeClr val="tx1"/>
                </a:solidFill>
                <a:latin typeface="Arial" panose="020B0604020202020204" pitchFamily="34" charset="0"/>
                <a:cs typeface="Arial" panose="020B0604020202020204" pitchFamily="34" charset="0"/>
              </a:rPr>
              <a:t>Ω→∂∆∏∑−√∞∫≈≠≤≥⋅■◊</a:t>
            </a:r>
            <a:r>
              <a:rPr lang="en-GB" sz="1200" dirty="0" err="1">
                <a:solidFill>
                  <a:schemeClr val="tx1"/>
                </a:solidFill>
                <a:latin typeface="Fujitsu Infinity Pro" pitchFamily="2" charset="0"/>
                <a:cs typeface="Arial" panose="020B0604020202020204" pitchFamily="34" charset="0"/>
              </a:rPr>
              <a:t>ﬁﬂ</a:t>
            </a:r>
            <a:endParaRPr lang="en-GB" sz="1200" dirty="0">
              <a:solidFill>
                <a:schemeClr val="tx1"/>
              </a:solidFill>
              <a:latin typeface="Fujitsu Infinity Pro" pitchFamily="2" charset="0"/>
              <a:cs typeface="Arial" panose="020B0604020202020204" pitchFamily="34" charset="0"/>
            </a:endParaRPr>
          </a:p>
          <a:p>
            <a:pPr>
              <a:spcAft>
                <a:spcPts val="1600"/>
              </a:spcAft>
            </a:pPr>
            <a:r>
              <a:rPr lang="en-GB" sz="1200" dirty="0">
                <a:solidFill>
                  <a:schemeClr val="tx1"/>
                </a:solidFill>
                <a:latin typeface="Fujitsu Infinity Pro Italic" pitchFamily="2" charset="0"/>
                <a:cs typeface="Arial" panose="020B0604020202020204" pitchFamily="34" charset="0"/>
              </a:rPr>
              <a:t>Fujitsu Infinity Pro Italic</a:t>
            </a:r>
            <a:br>
              <a:rPr lang="en-GB" sz="1200" dirty="0">
                <a:solidFill>
                  <a:schemeClr val="tx1"/>
                </a:solidFill>
                <a:latin typeface="Fujitsu Infinity Pro Italic" pitchFamily="2" charset="0"/>
                <a:cs typeface="Arial" panose="020B0604020202020204" pitchFamily="34" charset="0"/>
              </a:rPr>
            </a:br>
            <a:r>
              <a:rPr lang="en-GB" sz="1200" dirty="0" err="1">
                <a:solidFill>
                  <a:schemeClr val="tx1"/>
                </a:solidFill>
                <a:latin typeface="Fujitsu Infinity Pro Italic" pitchFamily="2" charset="0"/>
                <a:cs typeface="Arial" panose="020B0604020202020204" pitchFamily="34" charset="0"/>
              </a:rPr>
              <a:t>abcdefghijklmnopqrstuvwxyz</a:t>
            </a:r>
            <a:r>
              <a:rPr lang="en-GB" sz="1200" dirty="0">
                <a:solidFill>
                  <a:schemeClr val="tx1"/>
                </a:solidFill>
                <a:latin typeface="Fujitsu Infinity Pro Italic" pitchFamily="2" charset="0"/>
                <a:cs typeface="Arial" panose="020B0604020202020204" pitchFamily="34" charset="0"/>
              </a:rPr>
              <a:t> 0123456789 ¬!”£$%^&amp;*()_+-=[]{};’#:@~,./&lt;&gt;?\| ©¨~¡¢¤¥¦§¨ª«»¬­®¯°±²³µ¶·¸¹º¼½¾¿ÀÁÂÃÄÅÇÈÆÉÊËÌÍÎÏÐÑÒÓÔÕÖ×ØÙÚÛÜÝÞßàáâãäåæçèéêëìíîïðñòóôõö÷øùúûüýþÿĐıŒœŠšŸŽžƒʼˆˇˉ˙˚˛˜˝·‑‒–—―‘’‚“”„†‡•…‰‹›‾⁄⁰⁴⁵⁶⁷⁸⁹₀₁₂₃₄₅₆₇₈₉€™</a:t>
            </a:r>
            <a:r>
              <a:rPr lang="el-GR" sz="1200" dirty="0">
                <a:solidFill>
                  <a:schemeClr val="tx1"/>
                </a:solidFill>
                <a:latin typeface="Arial" panose="020B0604020202020204" pitchFamily="34" charset="0"/>
                <a:cs typeface="Arial" panose="020B0604020202020204" pitchFamily="34" charset="0"/>
              </a:rPr>
              <a:t>Ω→∂∆∏∑−√∞∫≈≠≤≥⋅■◊</a:t>
            </a:r>
            <a:r>
              <a:rPr lang="en-GB" sz="1200" dirty="0" err="1">
                <a:solidFill>
                  <a:schemeClr val="tx1"/>
                </a:solidFill>
                <a:latin typeface="Fujitsu Infinity Pro Italic" pitchFamily="2" charset="0"/>
                <a:cs typeface="Arial" panose="020B0604020202020204" pitchFamily="34" charset="0"/>
              </a:rPr>
              <a:t>ﬁﬂ</a:t>
            </a:r>
            <a:endParaRPr lang="en-GB" sz="1200" dirty="0">
              <a:solidFill>
                <a:schemeClr val="tx1"/>
              </a:solidFill>
              <a:latin typeface="Fujitsu Infinity Pro Italic" pitchFamily="2" charset="0"/>
              <a:cs typeface="Arial" panose="020B0604020202020204" pitchFamily="34" charset="0"/>
            </a:endParaRPr>
          </a:p>
          <a:p>
            <a:pPr>
              <a:spcAft>
                <a:spcPts val="1600"/>
              </a:spcAft>
            </a:pPr>
            <a:r>
              <a:rPr lang="en-GB" sz="1200" dirty="0">
                <a:solidFill>
                  <a:schemeClr val="tx1"/>
                </a:solidFill>
                <a:latin typeface="Fujitsu Infinity Pro Bold" pitchFamily="2" charset="0"/>
                <a:cs typeface="Arial" panose="020B0604020202020204" pitchFamily="34" charset="0"/>
              </a:rPr>
              <a:t>Fujitsu Infinity Pro Bold</a:t>
            </a:r>
            <a:br>
              <a:rPr lang="en-GB" sz="1200" dirty="0">
                <a:solidFill>
                  <a:schemeClr val="tx1"/>
                </a:solidFill>
                <a:latin typeface="Fujitsu Infinity Pro Bold" pitchFamily="2" charset="0"/>
                <a:cs typeface="Arial" panose="020B0604020202020204" pitchFamily="34" charset="0"/>
              </a:rPr>
            </a:br>
            <a:r>
              <a:rPr lang="en-GB" sz="1200" dirty="0" err="1">
                <a:solidFill>
                  <a:schemeClr val="tx1"/>
                </a:solidFill>
                <a:latin typeface="Fujitsu Infinity Pro Bold" pitchFamily="2" charset="0"/>
                <a:cs typeface="Arial" panose="020B0604020202020204" pitchFamily="34" charset="0"/>
              </a:rPr>
              <a:t>abcdefghijklmnopqrstuvwxyz</a:t>
            </a:r>
            <a:r>
              <a:rPr lang="en-GB" sz="1200" dirty="0">
                <a:solidFill>
                  <a:schemeClr val="tx1"/>
                </a:solidFill>
                <a:latin typeface="Fujitsu Infinity Pro Bold" pitchFamily="2" charset="0"/>
                <a:cs typeface="Arial" panose="020B0604020202020204" pitchFamily="34" charset="0"/>
              </a:rPr>
              <a:t> 0123456789 ¬!”£$%^&amp;*()_+-=[]{};’#:@~,./&lt;&gt;?\| ©¨~¡¢¤¥¦§¨ª«»¬­®¯°±²³µ¶·¸¹º¼½¾¿ÀÁÂÃÄÅÇÈÆÉÊËÌÍÎÏÐÑÒÓÔÕÖ×ØÙÚÛÜÝÞßàáâãäåæçèéêëìíîïðñòóôõö÷øùúûüýþÿĐıŒœŠšŸŽžƒʼˆˇˉ˙˚˛˜˝·‑‒–—―‘’‚“”„†‡•…‰‹›‾⁄⁰⁴⁵⁶⁷⁸⁹₀₁₂₃₄₅₆₇₈₉€™</a:t>
            </a:r>
            <a:r>
              <a:rPr lang="el-GR" sz="1200" dirty="0">
                <a:solidFill>
                  <a:schemeClr val="tx1"/>
                </a:solidFill>
                <a:latin typeface="Arial" panose="020B0604020202020204" pitchFamily="34" charset="0"/>
                <a:cs typeface="Arial" panose="020B0604020202020204" pitchFamily="34" charset="0"/>
              </a:rPr>
              <a:t>Ω→∂∆∏∑−√∞∫≈≠≤≥⋅■◊</a:t>
            </a:r>
            <a:r>
              <a:rPr lang="en-GB" sz="1200" dirty="0" err="1">
                <a:solidFill>
                  <a:schemeClr val="tx1"/>
                </a:solidFill>
                <a:latin typeface="Fujitsu Infinity Pro Bold" pitchFamily="2" charset="0"/>
                <a:cs typeface="Arial" panose="020B0604020202020204" pitchFamily="34" charset="0"/>
              </a:rPr>
              <a:t>ﬁﬂ</a:t>
            </a:r>
            <a:endParaRPr lang="en-GB" sz="1200" dirty="0">
              <a:solidFill>
                <a:schemeClr val="tx1"/>
              </a:solidFill>
              <a:latin typeface="Fujitsu Infinity Pro Bold" pitchFamily="2" charset="0"/>
              <a:cs typeface="Arial" panose="020B0604020202020204" pitchFamily="34" charset="0"/>
            </a:endParaRPr>
          </a:p>
          <a:p>
            <a:pPr marL="0" marR="0" lvl="0" indent="0" algn="l" defTabSz="609585" rtl="0" eaLnBrk="1" fontAlgn="auto" latinLnBrk="0" hangingPunct="1">
              <a:lnSpc>
                <a:spcPct val="100000"/>
              </a:lnSpc>
              <a:spcBef>
                <a:spcPts val="0"/>
              </a:spcBef>
              <a:spcAft>
                <a:spcPts val="1600"/>
              </a:spcAft>
              <a:buClrTx/>
              <a:buSzTx/>
              <a:buFontTx/>
              <a:buNone/>
              <a:tabLst/>
              <a:defRPr/>
            </a:pPr>
            <a:r>
              <a:rPr lang="en-GB" sz="1200" dirty="0">
                <a:solidFill>
                  <a:schemeClr val="tx1"/>
                </a:solidFill>
                <a:latin typeface="Fujitsu Infinity Pro Bold It" pitchFamily="2" charset="0"/>
                <a:cs typeface="Arial" panose="020B0604020202020204" pitchFamily="34" charset="0"/>
              </a:rPr>
              <a:t>Fujitsu Infinity Pro Bold Italic</a:t>
            </a:r>
            <a:br>
              <a:rPr lang="en-GB" sz="1200" dirty="0">
                <a:solidFill>
                  <a:schemeClr val="tx1"/>
                </a:solidFill>
                <a:latin typeface="Fujitsu Infinity Pro Bold It" pitchFamily="2" charset="0"/>
                <a:cs typeface="Arial" panose="020B0604020202020204" pitchFamily="34" charset="0"/>
              </a:rPr>
            </a:br>
            <a:r>
              <a:rPr lang="en-GB" sz="1200" dirty="0" err="1">
                <a:solidFill>
                  <a:schemeClr val="tx1"/>
                </a:solidFill>
                <a:latin typeface="Fujitsu Infinity Pro Bold It" pitchFamily="2" charset="0"/>
                <a:cs typeface="Arial" panose="020B0604020202020204" pitchFamily="34" charset="0"/>
              </a:rPr>
              <a:t>abcdefghijklmnopqrstuvwxyz</a:t>
            </a:r>
            <a:r>
              <a:rPr lang="en-GB" sz="1200" dirty="0">
                <a:solidFill>
                  <a:schemeClr val="tx1"/>
                </a:solidFill>
                <a:latin typeface="Fujitsu Infinity Pro Bold It" pitchFamily="2" charset="0"/>
                <a:cs typeface="Arial" panose="020B0604020202020204" pitchFamily="34" charset="0"/>
              </a:rPr>
              <a:t> 0123456789 ¬!”£$%^&amp;*()_+-=[]{};’#:@~,./&lt;&gt;?\| ©¨~¡¢¤¥¦§¨ª«»¬­®¯°±²³µ¶·¸¹º¼½¾¿ÀÁÂÃÄÅÇÈÆÉÊËÌÍÎÏÐÑÒÓÔÕÖ×ØÙÚÛÜÝÞßàáâãäåæçèéêëìíîïðñòóôõö÷øùúûüýþÿĐıŒœŠšŸŽžƒʼˆˇˉ˙˚˛˜˝·‑‒–—―‘’‚“”„†‡•…‰‹›‾⁄⁰⁴⁵⁶⁷⁸⁹₀₁₂₃₄₅₆₇₈₉€™</a:t>
            </a:r>
            <a:r>
              <a:rPr lang="el-GR" sz="1200" dirty="0">
                <a:solidFill>
                  <a:schemeClr val="tx1"/>
                </a:solidFill>
                <a:latin typeface="Arial" panose="020B0604020202020204" pitchFamily="34" charset="0"/>
                <a:cs typeface="Arial" panose="020B0604020202020204" pitchFamily="34" charset="0"/>
              </a:rPr>
              <a:t>Ω→∂∆∏∑−√∞∫≈≠≤≥⋅■◊</a:t>
            </a:r>
            <a:r>
              <a:rPr lang="en-GB" sz="1200" dirty="0" err="1">
                <a:solidFill>
                  <a:schemeClr val="tx1"/>
                </a:solidFill>
                <a:latin typeface="Fujitsu Infinity Pro Bold It" pitchFamily="2" charset="0"/>
                <a:cs typeface="Arial" panose="020B0604020202020204" pitchFamily="34" charset="0"/>
              </a:rPr>
              <a:t>ﬁﬂ</a:t>
            </a:r>
            <a:endParaRPr lang="en-GB" sz="1200" dirty="0">
              <a:solidFill>
                <a:schemeClr val="tx1"/>
              </a:solidFill>
              <a:latin typeface="Fujitsu Infinity Pro Bold It" pitchFamily="2" charset="0"/>
              <a:cs typeface="Arial" panose="020B0604020202020204" pitchFamily="34" charset="0"/>
            </a:endParaRPr>
          </a:p>
          <a:p>
            <a:pPr marL="0" marR="0" lvl="0" indent="0" algn="l" defTabSz="609585" rtl="0" eaLnBrk="1" fontAlgn="auto" latinLnBrk="0" hangingPunct="1">
              <a:lnSpc>
                <a:spcPct val="100000"/>
              </a:lnSpc>
              <a:spcBef>
                <a:spcPts val="0"/>
              </a:spcBef>
              <a:spcAft>
                <a:spcPts val="1600"/>
              </a:spcAft>
              <a:buClrTx/>
              <a:buSzTx/>
              <a:buFontTx/>
              <a:buNone/>
              <a:tabLst/>
              <a:defRPr/>
            </a:pPr>
            <a:r>
              <a:rPr lang="en-GB" sz="1200" dirty="0">
                <a:solidFill>
                  <a:schemeClr val="tx1"/>
                </a:solidFill>
                <a:latin typeface="Fujitsu Infinity Pro ExtraBold" pitchFamily="2" charset="0"/>
                <a:cs typeface="Arial" panose="020B0604020202020204" pitchFamily="34" charset="0"/>
              </a:rPr>
              <a:t>Fujitsu Infinity Pro Extra Bold</a:t>
            </a:r>
            <a:br>
              <a:rPr lang="en-GB" sz="1200" dirty="0">
                <a:solidFill>
                  <a:schemeClr val="tx1"/>
                </a:solidFill>
                <a:latin typeface="Fujitsu Infinity Pro ExtraBold" pitchFamily="2" charset="0"/>
                <a:cs typeface="Arial" panose="020B0604020202020204" pitchFamily="34" charset="0"/>
              </a:rPr>
            </a:br>
            <a:r>
              <a:rPr lang="en-GB" sz="1200" dirty="0" err="1">
                <a:solidFill>
                  <a:schemeClr val="tx1"/>
                </a:solidFill>
                <a:latin typeface="Fujitsu Infinity Pro ExtraBold" pitchFamily="2" charset="0"/>
                <a:cs typeface="Arial" panose="020B0604020202020204" pitchFamily="34" charset="0"/>
              </a:rPr>
              <a:t>abcdefghijklmnopqrstuvwxyz</a:t>
            </a:r>
            <a:r>
              <a:rPr lang="en-GB" sz="1200" dirty="0">
                <a:solidFill>
                  <a:schemeClr val="tx1"/>
                </a:solidFill>
                <a:latin typeface="Fujitsu Infinity Pro ExtraBold" pitchFamily="2" charset="0"/>
                <a:cs typeface="Arial" panose="020B0604020202020204" pitchFamily="34" charset="0"/>
              </a:rPr>
              <a:t> 0123456789 ¬!”£$%^&amp;*()_+-=[]{};’#:@~,./&lt;&gt;?\| ©¨~¡¢¤¥¦§¨ª«»¬­®¯°±²³µ¶·¸¹º¼½¾¿ÀÁÂÃÄÅÇÈÆÉÊËÌÍÎÏÐÑÒÓÔÕÖ×ØÙÚÛÜÝÞßàáâãäåæçèéêëìíîïðñòóôõö÷øùúûüýþÿĐıŒœŠšŸŽžƒʼˆˇˉ˙˚˛˜˝·‑‒–—―‘’‚“”„†‡•…‰‹›‾⁄⁰⁴⁵⁶⁷⁸⁹₀₁₂₃₄₅₆₇₈₉€™</a:t>
            </a:r>
            <a:r>
              <a:rPr lang="el-GR" sz="1200" dirty="0">
                <a:solidFill>
                  <a:schemeClr val="tx1"/>
                </a:solidFill>
                <a:latin typeface="Arial" panose="020B0604020202020204" pitchFamily="34" charset="0"/>
                <a:cs typeface="Arial" panose="020B0604020202020204" pitchFamily="34" charset="0"/>
              </a:rPr>
              <a:t>Ω→∂∆∏∑−√∞∫≈≠≤≥⋅■◊</a:t>
            </a:r>
            <a:r>
              <a:rPr lang="en-GB" sz="1200" dirty="0" err="1">
                <a:solidFill>
                  <a:schemeClr val="tx1"/>
                </a:solidFill>
                <a:latin typeface="Fujitsu Infinity Pro ExtraBold" pitchFamily="2" charset="0"/>
                <a:cs typeface="Arial" panose="020B0604020202020204" pitchFamily="34" charset="0"/>
              </a:rPr>
              <a:t>ﬁﬂ</a:t>
            </a:r>
            <a:endParaRPr lang="en-GB" sz="1200" dirty="0">
              <a:solidFill>
                <a:schemeClr val="tx1"/>
              </a:solidFill>
              <a:latin typeface="Fujitsu Infinity Pro ExtraBold" pitchFamily="2" charset="0"/>
              <a:cs typeface="Arial" panose="020B0604020202020204" pitchFamily="34" charset="0"/>
            </a:endParaRPr>
          </a:p>
        </p:txBody>
      </p:sp>
    </p:spTree>
    <p:extLst>
      <p:ext uri="{BB962C8B-B14F-4D97-AF65-F5344CB8AC3E}">
        <p14:creationId xmlns:p14="http://schemas.microsoft.com/office/powerpoint/2010/main" val="25999701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4D745-527E-4EB0-85E7-625E6DA5E6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4E9F6E-BAEF-4826-9E11-9E1BC88700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6CBFE4-F929-42A8-B539-C216BA0FA29F}"/>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5FCEAD09-A3EA-4354-BE30-A5C0BCF9AB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A8B536-B2E1-4CEC-934F-9D8389679C03}"/>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240679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CD3AC-463F-4A3C-A663-DDBD7F70EDC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477D7E-65E7-4D13-BE3F-F23019BD9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7206D0-28A3-4DC8-AEDD-FC217741572C}"/>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73E449FC-0BE5-4E20-997C-6A054F3163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82C2FE-FF82-44D8-896B-5F175B9B2BED}"/>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14655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F58E7-839E-4AE7-AEAC-F766EB18FC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75D2AB-90FB-4111-9B3A-E7956A15236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6201-A882-4691-B7BE-73099B4214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E58F7FE-5B2F-42C7-9B1E-F1C78D4AA1EE}"/>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9BFFF480-43AE-4F19-867F-C1EABA6F6D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A1F7AF-977E-46CE-ADDB-FC9B2FBE87F8}"/>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17919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2A5CAD-4A99-43DC-B9E3-420C492562D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686DEF-6FA7-4551-A91E-646E99B00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EF344B-E959-476F-AB0F-5FB6B5CA94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441D47A-6F08-4088-A8FC-E2B70E204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26241D-0020-4899-A7B6-867E4F4E4EC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1A3868-F2F6-4271-AD2D-C59083E051DE}"/>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8" name="フッター プレースホルダー 7">
            <a:extLst>
              <a:ext uri="{FF2B5EF4-FFF2-40B4-BE49-F238E27FC236}">
                <a16:creationId xmlns:a16="http://schemas.microsoft.com/office/drawing/2014/main" id="{C5445072-3160-4A3B-AFB7-BCE43131B0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E591B95-6DD3-476F-9EC6-6B2B45E9FB1E}"/>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198364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F9C51-F7D7-4ACA-8098-6FF1F93CA36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46ABF0-C7D6-408C-BE48-D011637A37B0}"/>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4" name="フッター プレースホルダー 3">
            <a:extLst>
              <a:ext uri="{FF2B5EF4-FFF2-40B4-BE49-F238E27FC236}">
                <a16:creationId xmlns:a16="http://schemas.microsoft.com/office/drawing/2014/main" id="{FDDB5118-4D66-46A8-B485-32AC5934CBF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A566F1-8613-4F38-B8EE-F49E70842178}"/>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49304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42BBB6C-EF2E-4F62-906D-5B2FC136A0CA}"/>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3" name="フッター プレースホルダー 2">
            <a:extLst>
              <a:ext uri="{FF2B5EF4-FFF2-40B4-BE49-F238E27FC236}">
                <a16:creationId xmlns:a16="http://schemas.microsoft.com/office/drawing/2014/main" id="{7C832EB5-8F12-406A-A424-8A0DA25754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B874940-0079-4DD9-8F8D-2BC391E5F795}"/>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117628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DD2C7-48E8-48F1-A2B7-E0D0222AEF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8F98E2-4869-4776-B154-41B841E67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9E28EB4-60EB-483B-B1FB-FD9B78C1D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D8FF59A-81E9-4CC9-93D2-9C4A67F4947E}"/>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D19BABD2-0578-444B-8F3A-DAC210B44D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B8196E-22DD-45A5-A2F0-56AD19B8609B}"/>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91616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97C498-DC3C-4BAD-A629-90CC1BD190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FFECF-DE84-48AD-93DB-DEC22E012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B97766-48B9-4468-A716-556E34003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1E997DE-E3EC-4664-9687-296E307FE1AB}"/>
              </a:ext>
            </a:extLst>
          </p:cNvPr>
          <p:cNvSpPr>
            <a:spLocks noGrp="1"/>
          </p:cNvSpPr>
          <p:nvPr>
            <p:ph type="dt" sz="half" idx="10"/>
          </p:nvPr>
        </p:nvSpPr>
        <p:spPr/>
        <p:txBody>
          <a:bodyPr/>
          <a:lstStyle/>
          <a:p>
            <a:fld id="{90F71896-50DB-4659-BF7D-CB7A1C95EE96}"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14EDBB9B-ABD7-49BA-AE1C-8629995C78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E03E61-6563-457F-8F2E-58C000F9A3A0}"/>
              </a:ext>
            </a:extLst>
          </p:cNvPr>
          <p:cNvSpPr>
            <a:spLocks noGrp="1"/>
          </p:cNvSpPr>
          <p:nvPr>
            <p:ph type="sldNum" sz="quarter" idx="12"/>
          </p:nvPr>
        </p:nvSpPr>
        <p:spPr/>
        <p:txBody>
          <a:body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325261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pn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0F88650-4F27-40A1-8120-2082DD00F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9EFFDB-989B-4E1F-A4D3-81B4BAEEC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769327-E29B-4F62-BC3B-B9F930790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71896-50DB-4659-BF7D-CB7A1C95EE96}"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1B3F0C14-EFA8-490D-8E2B-76DA9307B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C3474D3-AD71-4AED-A700-B240CB676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2C18-6245-4D33-A20E-7B4AD9D2B22F}" type="slidenum">
              <a:rPr kumimoji="1" lang="ja-JP" altLang="en-US" smtClean="0"/>
              <a:t>‹#›</a:t>
            </a:fld>
            <a:endParaRPr kumimoji="1" lang="ja-JP" altLang="en-US"/>
          </a:p>
        </p:txBody>
      </p:sp>
    </p:spTree>
    <p:extLst>
      <p:ext uri="{BB962C8B-B14F-4D97-AF65-F5344CB8AC3E}">
        <p14:creationId xmlns:p14="http://schemas.microsoft.com/office/powerpoint/2010/main" val="149448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81334BE1-5A28-40BF-A641-ED10BF975E48}"/>
              </a:ext>
              <a:ext uri="{C183D7F6-B498-43B3-948B-1728B52AA6E4}">
                <adec:decorative xmlns:adec="http://schemas.microsoft.com/office/drawing/2017/decorative" val="1"/>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a:stretch/>
        </p:blipFill>
        <p:spPr>
          <a:xfrm rot="10800000" flipH="1">
            <a:off x="0" y="1"/>
            <a:ext cx="12192000" cy="955200"/>
          </a:xfrm>
          <a:prstGeom prst="rect">
            <a:avLst/>
          </a:prstGeom>
        </p:spPr>
      </p:pic>
      <p:sp>
        <p:nvSpPr>
          <p:cNvPr id="2" name="Title Placeholder 1"/>
          <p:cNvSpPr>
            <a:spLocks noGrp="1"/>
          </p:cNvSpPr>
          <p:nvPr>
            <p:ph type="title"/>
          </p:nvPr>
        </p:nvSpPr>
        <p:spPr bwMode="gray">
          <a:xfrm>
            <a:off x="307767" y="221600"/>
            <a:ext cx="10320000" cy="517064"/>
          </a:xfrm>
          <a:prstGeom prst="rect">
            <a:avLst/>
          </a:prstGeom>
        </p:spPr>
        <p:txBody>
          <a:bodyPr vert="horz" lIns="0" tIns="0" rIns="0" bIns="0" rtlCol="0" anchor="ctr">
            <a:spAutoFit/>
          </a:bodyPr>
          <a:lstStyle/>
          <a:p>
            <a:r>
              <a:rPr lang="en-US" altLang="ja-JP" dirty="0"/>
              <a:t>Master title</a:t>
            </a:r>
            <a:endParaRPr lang="en-US" dirty="0"/>
          </a:p>
        </p:txBody>
      </p:sp>
      <p:sp>
        <p:nvSpPr>
          <p:cNvPr id="3" name="Text Placeholder 2"/>
          <p:cNvSpPr>
            <a:spLocks noGrp="1"/>
          </p:cNvSpPr>
          <p:nvPr>
            <p:ph type="body" idx="1"/>
          </p:nvPr>
        </p:nvSpPr>
        <p:spPr bwMode="gray">
          <a:xfrm>
            <a:off x="307767" y="1267883"/>
            <a:ext cx="11573084" cy="5048916"/>
          </a:xfrm>
          <a:prstGeom prst="rect">
            <a:avLst/>
          </a:prstGeom>
        </p:spPr>
        <p:txBody>
          <a:bodyPr vert="horz" lIns="0" tIns="0" rIns="0" bIns="0" rtlCol="0">
            <a:noAutofit/>
          </a:bodyPr>
          <a:lstStyle/>
          <a:p>
            <a:pPr lvl="0"/>
            <a:r>
              <a:rPr lang="en-US" altLang="ja-JP" dirty="0"/>
              <a:t>Bullets level 1</a:t>
            </a:r>
            <a:endParaRPr lang="ja-JP" altLang="en-US" dirty="0"/>
          </a:p>
          <a:p>
            <a:pPr lvl="1"/>
            <a:r>
              <a:rPr lang="en-GB" altLang="ja-JP" dirty="0"/>
              <a:t>Bullets level 2</a:t>
            </a:r>
            <a:endParaRPr lang="ja-JP" altLang="en-US" dirty="0"/>
          </a:p>
          <a:p>
            <a:pPr lvl="2"/>
            <a:r>
              <a:rPr lang="en-US" altLang="ja-JP" dirty="0"/>
              <a:t>Bullets level 3</a:t>
            </a:r>
            <a:endParaRPr lang="ja-JP" altLang="en-US" dirty="0"/>
          </a:p>
          <a:p>
            <a:pPr lvl="3"/>
            <a:r>
              <a:rPr lang="en-GB" altLang="ja-JP" dirty="0"/>
              <a:t>Bullets level 4</a:t>
            </a:r>
          </a:p>
          <a:p>
            <a:pPr lvl="4"/>
            <a:r>
              <a:rPr lang="en-US" altLang="ja-JP" dirty="0"/>
              <a:t>Text</a:t>
            </a:r>
          </a:p>
          <a:p>
            <a:pPr lvl="5"/>
            <a:r>
              <a:rPr lang="en-US" altLang="ja-JP" dirty="0"/>
              <a:t>Text</a:t>
            </a:r>
          </a:p>
          <a:p>
            <a:pPr lvl="6"/>
            <a:r>
              <a:rPr lang="en-US" altLang="ja-JP" dirty="0"/>
              <a:t>Text</a:t>
            </a:r>
          </a:p>
          <a:p>
            <a:pPr lvl="7"/>
            <a:r>
              <a:rPr lang="en-US" altLang="ja-JP" dirty="0"/>
              <a:t>Text</a:t>
            </a:r>
          </a:p>
          <a:p>
            <a:pPr lvl="8"/>
            <a:r>
              <a:rPr lang="en-US" altLang="ja-JP" dirty="0"/>
              <a:t>Text</a:t>
            </a:r>
            <a:endParaRPr lang="ja-JP" altLang="en-US" dirty="0"/>
          </a:p>
        </p:txBody>
      </p:sp>
      <p:sp>
        <p:nvSpPr>
          <p:cNvPr id="5" name="Footer Placeholder 4"/>
          <p:cNvSpPr>
            <a:spLocks noGrp="1"/>
          </p:cNvSpPr>
          <p:nvPr>
            <p:ph type="ftr" sz="quarter" idx="3"/>
          </p:nvPr>
        </p:nvSpPr>
        <p:spPr bwMode="gray">
          <a:xfrm>
            <a:off x="10342034" y="6517803"/>
            <a:ext cx="1541489" cy="143629"/>
          </a:xfrm>
          <a:prstGeom prst="rect">
            <a:avLst/>
          </a:prstGeom>
        </p:spPr>
        <p:txBody>
          <a:bodyPr vert="horz" wrap="none" lIns="0" tIns="0" rIns="0" bIns="0" rtlCol="0" anchor="ctr">
            <a:noAutofit/>
          </a:bodyPr>
          <a:lstStyle>
            <a:lvl1pPr algn="r">
              <a:defRPr sz="933">
                <a:solidFill>
                  <a:schemeClr val="tx1"/>
                </a:solidFill>
                <a:latin typeface="+mn-lt"/>
              </a:defRPr>
            </a:lvl1pPr>
          </a:lstStyle>
          <a:p>
            <a:r>
              <a:rPr lang="de-DE" altLang="ja-JP"/>
              <a:t>© Fujitsu 2022</a:t>
            </a:r>
            <a:endParaRPr lang="de-DE" altLang="ja-JP" dirty="0"/>
          </a:p>
        </p:txBody>
      </p:sp>
      <p:sp>
        <p:nvSpPr>
          <p:cNvPr id="6" name="Slide Number Placeholder 5"/>
          <p:cNvSpPr>
            <a:spLocks noGrp="1"/>
          </p:cNvSpPr>
          <p:nvPr>
            <p:ph type="sldNum" sz="quarter" idx="4"/>
          </p:nvPr>
        </p:nvSpPr>
        <p:spPr bwMode="gray">
          <a:xfrm>
            <a:off x="5736000" y="6503309"/>
            <a:ext cx="720000" cy="164148"/>
          </a:xfrm>
          <a:prstGeom prst="rect">
            <a:avLst/>
          </a:prstGeom>
        </p:spPr>
        <p:txBody>
          <a:bodyPr vert="horz" lIns="0" tIns="0" rIns="0" bIns="0" rtlCol="0" anchor="ctr">
            <a:spAutoFit/>
          </a:bodyPr>
          <a:lstStyle>
            <a:lvl1pPr algn="ctr">
              <a:defRPr sz="1067">
                <a:solidFill>
                  <a:schemeClr val="tx1"/>
                </a:solidFill>
                <a:latin typeface="+mn-lt"/>
              </a:defRPr>
            </a:lvl1pPr>
          </a:lstStyle>
          <a:p>
            <a:fld id="{4D029D89-7B63-4C94-AD4D-2E4D6BB83637}" type="slidenum">
              <a:rPr kumimoji="1" lang="ja-JP" altLang="en-US" smtClean="0"/>
              <a:pPr/>
              <a:t>‹#›</a:t>
            </a:fld>
            <a:endParaRPr kumimoji="1" lang="ja-JP" altLang="en-US"/>
          </a:p>
        </p:txBody>
      </p:sp>
      <p:pic>
        <p:nvPicPr>
          <p:cNvPr id="19" name="Picture 56" descr="Fujitsu">
            <a:extLst>
              <a:ext uri="{FF2B5EF4-FFF2-40B4-BE49-F238E27FC236}">
                <a16:creationId xmlns:a16="http://schemas.microsoft.com/office/drawing/2014/main" id="{7653AB81-D598-4CB6-90F5-05C4B9640EE9}"/>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bwMode="gray">
          <a:xfrm>
            <a:off x="10485667" y="6348"/>
            <a:ext cx="1501477" cy="914400"/>
          </a:xfrm>
          <a:prstGeom prst="rect">
            <a:avLst/>
          </a:prstGeom>
        </p:spPr>
      </p:pic>
      <p:pic>
        <p:nvPicPr>
          <p:cNvPr id="10" name="Picture 23" descr="A picture containing icon&#10;&#10;Description automatically generated">
            <a:extLst>
              <a:ext uri="{FF2B5EF4-FFF2-40B4-BE49-F238E27FC236}">
                <a16:creationId xmlns:a16="http://schemas.microsoft.com/office/drawing/2014/main" id="{46E8916E-4CB4-442B-B352-D340C024CCAB}"/>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pic>
        <p:nvPicPr>
          <p:cNvPr id="7" name="SD_FUJITSU-RESTRICTED">
            <a:extLst>
              <a:ext uri="{FF2B5EF4-FFF2-40B4-BE49-F238E27FC236}">
                <a16:creationId xmlns:a16="http://schemas.microsoft.com/office/drawing/2014/main" id="{56D60BB3-6389-4CB7-B85D-D0888B4EA7C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307201" y="6485166"/>
            <a:ext cx="1723588" cy="221684"/>
          </a:xfrm>
          <a:prstGeom prst="rect">
            <a:avLst/>
          </a:prstGeom>
        </p:spPr>
      </p:pic>
    </p:spTree>
    <p:extLst>
      <p:ext uri="{BB962C8B-B14F-4D97-AF65-F5344CB8AC3E}">
        <p14:creationId xmlns:p14="http://schemas.microsoft.com/office/powerpoint/2010/main" val="674851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algn="l" defTabSz="914377" rtl="0" eaLnBrk="1" latinLnBrk="0" hangingPunct="1">
        <a:lnSpc>
          <a:spcPct val="90000"/>
        </a:lnSpc>
        <a:spcBef>
          <a:spcPct val="0"/>
        </a:spcBef>
        <a:buNone/>
        <a:defRPr kumimoji="1" sz="3733" b="0" kern="1200">
          <a:solidFill>
            <a:schemeClr val="bg1"/>
          </a:solidFill>
          <a:latin typeface="+mj-lt"/>
          <a:ea typeface="+mj-ea"/>
          <a:cs typeface="+mj-cs"/>
        </a:defRPr>
      </a:lvl1pPr>
    </p:titleStyle>
    <p:bodyStyle>
      <a:lvl1pPr marL="287993" indent="-287993" algn="l" defTabSz="914377" rtl="0" eaLnBrk="1" latinLnBrk="0" hangingPunct="1">
        <a:lnSpc>
          <a:spcPct val="100000"/>
        </a:lnSpc>
        <a:spcBef>
          <a:spcPts val="0"/>
        </a:spcBef>
        <a:spcAft>
          <a:spcPts val="800"/>
        </a:spcAft>
        <a:buClr>
          <a:schemeClr val="accent3"/>
        </a:buClr>
        <a:buSzPct val="90000"/>
        <a:buFont typeface="Wingdings" panose="05000000000000000000" pitchFamily="2" charset="2"/>
        <a:buChar char="l"/>
        <a:defRPr kumimoji="1" sz="3200" kern="1200">
          <a:solidFill>
            <a:schemeClr val="tx1"/>
          </a:solidFill>
          <a:latin typeface="+mn-lt"/>
          <a:ea typeface="+mn-ea"/>
          <a:cs typeface="+mn-cs"/>
        </a:defRPr>
      </a:lvl1pPr>
      <a:lvl2pPr marL="685783" indent="-228594" algn="l" defTabSz="914377" rtl="0" eaLnBrk="1" latinLnBrk="0" hangingPunct="1">
        <a:lnSpc>
          <a:spcPct val="90000"/>
        </a:lnSpc>
        <a:spcBef>
          <a:spcPts val="0"/>
        </a:spcBef>
        <a:spcAft>
          <a:spcPts val="800"/>
        </a:spcAft>
        <a:buClr>
          <a:srgbClr val="6D6E70"/>
        </a:buClr>
        <a:buSzPct val="90000"/>
        <a:buFont typeface="Wingdings" panose="05000000000000000000" pitchFamily="2" charset="2"/>
        <a:buChar char="l"/>
        <a:defRPr kumimoji="1" sz="2667" kern="1200">
          <a:solidFill>
            <a:schemeClr val="tx1"/>
          </a:solidFill>
          <a:latin typeface="+mn-lt"/>
          <a:ea typeface="+mn-ea"/>
          <a:cs typeface="+mn-cs"/>
        </a:defRPr>
      </a:lvl2pPr>
      <a:lvl3pPr marL="1142971" indent="-228594" algn="l" defTabSz="914377" rtl="0" eaLnBrk="1" latinLnBrk="0" hangingPunct="1">
        <a:lnSpc>
          <a:spcPct val="90000"/>
        </a:lnSpc>
        <a:spcBef>
          <a:spcPts val="0"/>
        </a:spcBef>
        <a:spcAft>
          <a:spcPts val="800"/>
        </a:spcAft>
        <a:buClr>
          <a:srgbClr val="6D6E70"/>
        </a:buClr>
        <a:buSzPct val="90000"/>
        <a:buFont typeface="Wingdings" panose="05000000000000000000" pitchFamily="2" charset="2"/>
        <a:buChar char="l"/>
        <a:defRPr kumimoji="1" sz="2400" kern="1200">
          <a:solidFill>
            <a:schemeClr val="tx1"/>
          </a:solidFill>
          <a:latin typeface="+mn-lt"/>
          <a:ea typeface="+mn-ea"/>
          <a:cs typeface="+mn-cs"/>
        </a:defRPr>
      </a:lvl3pPr>
      <a:lvl4pPr marL="1600160" indent="-228594" algn="l" defTabSz="914377" rtl="0" eaLnBrk="1" latinLnBrk="0" hangingPunct="1">
        <a:lnSpc>
          <a:spcPct val="90000"/>
        </a:lnSpc>
        <a:spcBef>
          <a:spcPts val="0"/>
        </a:spcBef>
        <a:spcAft>
          <a:spcPts val="800"/>
        </a:spcAft>
        <a:buClr>
          <a:srgbClr val="6D6E70"/>
        </a:buClr>
        <a:buSzPct val="90000"/>
        <a:buFont typeface="Wingdings" panose="05000000000000000000" pitchFamily="2" charset="2"/>
        <a:buChar char="l"/>
        <a:defRPr kumimoji="1"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6D6E70"/>
        </a:buClr>
        <a:buSzPct val="90000"/>
        <a:buFont typeface="Wingdings" panose="05000000000000000000" pitchFamily="2" charset="2"/>
        <a:buChar char="l"/>
        <a:defRPr kumimoji="1"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Clr>
          <a:srgbClr val="6D6E70"/>
        </a:buClr>
        <a:buSzPct val="90000"/>
        <a:buFont typeface="Wingdings" panose="05000000000000000000" pitchFamily="2" charset="2"/>
        <a:buChar char="l"/>
        <a:defRPr kumimoji="1" sz="2133"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Clr>
          <a:srgbClr val="6D6E70"/>
        </a:buClr>
        <a:buSzPct val="90000"/>
        <a:buFont typeface="Wingdings" panose="05000000000000000000" pitchFamily="2" charset="2"/>
        <a:buChar char="l"/>
        <a:defRPr kumimoji="1" sz="2133"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Clr>
          <a:srgbClr val="6D6E70"/>
        </a:buClr>
        <a:buSzPct val="90000"/>
        <a:buFont typeface="Wingdings" panose="05000000000000000000" pitchFamily="2" charset="2"/>
        <a:buChar char="l"/>
        <a:defRPr kumimoji="1" sz="2133"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Clr>
          <a:srgbClr val="6D6E70"/>
        </a:buClr>
        <a:buSzPct val="90000"/>
        <a:buFont typeface="Wingdings" panose="05000000000000000000" pitchFamily="2" charset="2"/>
        <a:buChar char="l"/>
        <a:defRPr kumimoji="1" sz="2133"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146">
          <p15:clr>
            <a:srgbClr val="F26B43"/>
          </p15:clr>
        </p15:guide>
        <p15:guide id="4" pos="5612">
          <p15:clr>
            <a:srgbClr val="F26B43"/>
          </p15:clr>
        </p15:guide>
        <p15:guide id="5" orient="horz" pos="3094">
          <p15:clr>
            <a:srgbClr val="F26B43"/>
          </p15:clr>
        </p15:guide>
        <p15:guide id="6" orient="horz" pos="145">
          <p15:clr>
            <a:srgbClr val="F26B43"/>
          </p15:clr>
        </p15:guide>
        <p15:guide id="7" orient="horz" pos="599">
          <p15:clr>
            <a:srgbClr val="F26B43"/>
          </p15:clr>
        </p15:guide>
        <p15:guide id="8" orient="horz" pos="29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3CC39D-E388-4668-AE2F-2B1EE3BC12EE}"/>
              </a:ext>
            </a:extLst>
          </p:cNvPr>
          <p:cNvSpPr/>
          <p:nvPr/>
        </p:nvSpPr>
        <p:spPr bwMode="gray">
          <a:xfrm>
            <a:off x="634179" y="1334726"/>
            <a:ext cx="2520000" cy="1440000"/>
          </a:xfrm>
          <a:prstGeom prst="rect">
            <a:avLst/>
          </a:prstGeom>
          <a:solidFill>
            <a:srgbClr val="EFEFEF"/>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ja-JP" sz="1800" b="1" u="none" strike="noStrike" dirty="0">
                <a:solidFill>
                  <a:srgbClr val="000000"/>
                </a:solidFill>
                <a:effectLst/>
                <a:latin typeface="Arial" panose="020B0604020202020204" pitchFamily="34" charset="0"/>
                <a:cs typeface="Arial" panose="020B0604020202020204" pitchFamily="34" charset="0"/>
              </a:rPr>
              <a:t>Customers</a:t>
            </a:r>
          </a:p>
        </p:txBody>
      </p:sp>
      <p:sp>
        <p:nvSpPr>
          <p:cNvPr id="5" name="正方形/長方形 4">
            <a:extLst>
              <a:ext uri="{FF2B5EF4-FFF2-40B4-BE49-F238E27FC236}">
                <a16:creationId xmlns:a16="http://schemas.microsoft.com/office/drawing/2014/main" id="{0716CF73-8606-49D9-8202-DA34B27FB8D2}"/>
              </a:ext>
            </a:extLst>
          </p:cNvPr>
          <p:cNvSpPr/>
          <p:nvPr/>
        </p:nvSpPr>
        <p:spPr bwMode="gray">
          <a:xfrm>
            <a:off x="3154179" y="1334726"/>
            <a:ext cx="8640000" cy="1440000"/>
          </a:xfrm>
          <a:prstGeom prst="rect">
            <a:avLst/>
          </a:prstGeom>
          <a:no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a:solidFill>
                  <a:srgbClr val="FF0000"/>
                </a:solidFill>
                <a:latin typeface="Arial" panose="020B0604020202020204" pitchFamily="34" charset="0"/>
                <a:cs typeface="Arial" panose="020B0604020202020204" pitchFamily="34" charset="0"/>
              </a:rPr>
              <a:t>Reliability</a:t>
            </a:r>
            <a:r>
              <a:rPr kumimoji="1" lang="en-US" altLang="ja-JP" dirty="0">
                <a:solidFill>
                  <a:srgbClr val="000000"/>
                </a:solidFill>
                <a:latin typeface="Arial" panose="020B0604020202020204" pitchFamily="34" charset="0"/>
                <a:cs typeface="Arial" panose="020B0604020202020204" pitchFamily="34" charset="0"/>
              </a:rPr>
              <a:t> and </a:t>
            </a:r>
            <a:r>
              <a:rPr kumimoji="1" lang="en-US" altLang="ja-JP" b="1" dirty="0">
                <a:solidFill>
                  <a:srgbClr val="FF0000"/>
                </a:solidFill>
                <a:latin typeface="Arial" panose="020B0604020202020204" pitchFamily="34" charset="0"/>
                <a:cs typeface="Arial" panose="020B0604020202020204" pitchFamily="34" charset="0"/>
              </a:rPr>
              <a:t>Traceability</a:t>
            </a:r>
            <a:r>
              <a:rPr kumimoji="1" lang="en-US" altLang="ja-JP" dirty="0">
                <a:solidFill>
                  <a:srgbClr val="000000"/>
                </a:solidFill>
                <a:latin typeface="Arial" panose="020B0604020202020204" pitchFamily="34" charset="0"/>
                <a:cs typeface="Arial" panose="020B0604020202020204" pitchFamily="34" charset="0"/>
              </a:rPr>
              <a:t> </a:t>
            </a:r>
            <a:r>
              <a:rPr lang="en-US" altLang="ja-JP" dirty="0">
                <a:solidFill>
                  <a:srgbClr val="000000"/>
                </a:solidFill>
                <a:latin typeface="Arial" panose="020B0604020202020204" pitchFamily="34" charset="0"/>
                <a:cs typeface="Arial" panose="020B0604020202020204" pitchFamily="34" charset="0"/>
              </a:rPr>
              <a:t>of</a:t>
            </a:r>
            <a:r>
              <a:rPr lang="ja-JP" altLang="en-US" dirty="0">
                <a:solidFill>
                  <a:srgbClr val="000000"/>
                </a:solidFill>
                <a:latin typeface="Arial" panose="020B0604020202020204" pitchFamily="34" charset="0"/>
                <a:cs typeface="Arial" panose="020B0604020202020204" pitchFamily="34" charset="0"/>
              </a:rPr>
              <a:t> </a:t>
            </a:r>
            <a:r>
              <a:rPr lang="en-US" altLang="ja-JP" dirty="0">
                <a:solidFill>
                  <a:srgbClr val="000000"/>
                </a:solidFill>
                <a:latin typeface="Arial" panose="020B0604020202020204" pitchFamily="34" charset="0"/>
                <a:cs typeface="Arial" panose="020B0604020202020204" pitchFamily="34" charset="0"/>
              </a:rPr>
              <a:t>donation</a:t>
            </a:r>
          </a:p>
          <a:p>
            <a:r>
              <a:rPr kumimoji="1" lang="en-US" altLang="ja-JP" b="1" dirty="0">
                <a:solidFill>
                  <a:srgbClr val="FF0000"/>
                </a:solidFill>
                <a:latin typeface="Arial" panose="020B0604020202020204" pitchFamily="34" charset="0"/>
                <a:cs typeface="Arial" panose="020B0604020202020204" pitchFamily="34" charset="0"/>
              </a:rPr>
              <a:t>Optimization</a:t>
            </a:r>
            <a:r>
              <a:rPr kumimoji="1" lang="en-US" altLang="ja-JP" dirty="0">
                <a:solidFill>
                  <a:srgbClr val="000000"/>
                </a:solidFill>
                <a:latin typeface="Arial" panose="020B0604020202020204" pitchFamily="34" charset="0"/>
                <a:cs typeface="Arial" panose="020B0604020202020204" pitchFamily="34" charset="0"/>
              </a:rPr>
              <a:t> of work</a:t>
            </a:r>
            <a:endParaRPr kumimoji="1" lang="ja-JP" altLang="en-US" dirty="0">
              <a:solidFill>
                <a:srgbClr val="000000"/>
              </a:solidFill>
              <a:latin typeface="Arial" panose="020B0604020202020204" pitchFamily="34" charset="0"/>
              <a:cs typeface="Arial" panose="020B0604020202020204" pitchFamily="34" charset="0"/>
            </a:endParaRPr>
          </a:p>
        </p:txBody>
      </p:sp>
      <p:sp>
        <p:nvSpPr>
          <p:cNvPr id="6" name="正方形/長方形 5">
            <a:extLst>
              <a:ext uri="{FF2B5EF4-FFF2-40B4-BE49-F238E27FC236}">
                <a16:creationId xmlns:a16="http://schemas.microsoft.com/office/drawing/2014/main" id="{322246C5-92F7-41C9-BD5D-2367138257FC}"/>
              </a:ext>
            </a:extLst>
          </p:cNvPr>
          <p:cNvSpPr/>
          <p:nvPr/>
        </p:nvSpPr>
        <p:spPr bwMode="gray">
          <a:xfrm>
            <a:off x="634179" y="3199168"/>
            <a:ext cx="2520000" cy="1440000"/>
          </a:xfrm>
          <a:prstGeom prst="rect">
            <a:avLst/>
          </a:prstGeom>
          <a:solidFill>
            <a:srgbClr val="EFEFEF"/>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ja-JP" sz="1800" b="1"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Fujitsu</a:t>
            </a:r>
          </a:p>
        </p:txBody>
      </p:sp>
      <p:sp>
        <p:nvSpPr>
          <p:cNvPr id="7" name="正方形/長方形 6">
            <a:extLst>
              <a:ext uri="{FF2B5EF4-FFF2-40B4-BE49-F238E27FC236}">
                <a16:creationId xmlns:a16="http://schemas.microsoft.com/office/drawing/2014/main" id="{567E2AC5-F8C5-4191-9037-AD6DF2B6F1B9}"/>
              </a:ext>
            </a:extLst>
          </p:cNvPr>
          <p:cNvSpPr/>
          <p:nvPr/>
        </p:nvSpPr>
        <p:spPr bwMode="gray">
          <a:xfrm>
            <a:off x="3154179" y="3199168"/>
            <a:ext cx="8640000" cy="1440000"/>
          </a:xfrm>
          <a:prstGeom prst="rect">
            <a:avLst/>
          </a:prstGeom>
          <a:no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000000"/>
                </a:solidFill>
                <a:latin typeface="Arial" panose="020B0604020202020204" pitchFamily="34" charset="0"/>
                <a:cs typeface="Arial" panose="020B0604020202020204" pitchFamily="34" charset="0"/>
              </a:rPr>
              <a:t>Contribution to society (</a:t>
            </a:r>
            <a:r>
              <a:rPr kumimoji="1" lang="en-US" altLang="ja-JP" b="1" dirty="0">
                <a:solidFill>
                  <a:srgbClr val="FF0000"/>
                </a:solidFill>
                <a:latin typeface="Arial" panose="020B0604020202020204" pitchFamily="34" charset="0"/>
                <a:cs typeface="Arial" panose="020B0604020202020204" pitchFamily="34" charset="0"/>
              </a:rPr>
              <a:t>CSR</a:t>
            </a:r>
            <a:r>
              <a:rPr kumimoji="1" lang="en-US" altLang="ja-JP" dirty="0">
                <a:solidFill>
                  <a:srgbClr val="000000"/>
                </a:solidFill>
                <a:latin typeface="Arial" panose="020B0604020202020204" pitchFamily="34" charset="0"/>
                <a:cs typeface="Arial" panose="020B0604020202020204" pitchFamily="34" charset="0"/>
              </a:rPr>
              <a:t>)</a:t>
            </a:r>
          </a:p>
          <a:p>
            <a:r>
              <a:rPr lang="en-US" altLang="ja-JP" b="1" dirty="0">
                <a:solidFill>
                  <a:srgbClr val="FF0000"/>
                </a:solidFill>
                <a:latin typeface="Arial" panose="020B0604020202020204" pitchFamily="34" charset="0"/>
                <a:cs typeface="Arial" panose="020B0604020202020204" pitchFamily="34" charset="0"/>
              </a:rPr>
              <a:t>Publicity</a:t>
            </a:r>
            <a:r>
              <a:rPr lang="en-US" altLang="ja-JP" dirty="0">
                <a:solidFill>
                  <a:srgbClr val="000000"/>
                </a:solidFill>
                <a:latin typeface="Arial" panose="020B0604020202020204" pitchFamily="34" charset="0"/>
                <a:cs typeface="Arial" panose="020B0604020202020204" pitchFamily="34" charset="0"/>
              </a:rPr>
              <a:t> of Fujitsu technology</a:t>
            </a:r>
          </a:p>
          <a:p>
            <a:r>
              <a:rPr lang="en-US" altLang="ja-JP" dirty="0">
                <a:solidFill>
                  <a:srgbClr val="000000"/>
                </a:solidFill>
                <a:latin typeface="Arial" panose="020B0604020202020204" pitchFamily="34" charset="0"/>
                <a:cs typeface="Arial" panose="020B0604020202020204" pitchFamily="34" charset="0"/>
              </a:rPr>
              <a:t>Employees’ </a:t>
            </a:r>
            <a:r>
              <a:rPr lang="en-US" altLang="ja-JP" b="1" dirty="0">
                <a:solidFill>
                  <a:srgbClr val="FF0000"/>
                </a:solidFill>
                <a:latin typeface="Arial" panose="020B0604020202020204" pitchFamily="34" charset="0"/>
                <a:cs typeface="Arial" panose="020B0604020202020204" pitchFamily="34" charset="0"/>
              </a:rPr>
              <a:t>Experience</a:t>
            </a:r>
          </a:p>
          <a:p>
            <a:r>
              <a:rPr lang="en-US" altLang="ja-JP" b="1" dirty="0">
                <a:solidFill>
                  <a:srgbClr val="FF0000"/>
                </a:solidFill>
                <a:latin typeface="Arial" panose="020B0604020202020204" pitchFamily="34" charset="0"/>
                <a:cs typeface="Arial" panose="020B0604020202020204" pitchFamily="34" charset="0"/>
              </a:rPr>
              <a:t>Profit</a:t>
            </a:r>
            <a:r>
              <a:rPr lang="en-US" altLang="ja-JP" dirty="0">
                <a:solidFill>
                  <a:srgbClr val="000000"/>
                </a:solidFill>
                <a:latin typeface="Arial" panose="020B0604020202020204" pitchFamily="34" charset="0"/>
                <a:cs typeface="Arial" panose="020B0604020202020204" pitchFamily="34" charset="0"/>
              </a:rPr>
              <a:t> from system </a:t>
            </a:r>
            <a:endParaRPr kumimoji="1" lang="ja-JP" altLang="en-US" dirty="0">
              <a:solidFill>
                <a:srgbClr val="000000"/>
              </a:solidFill>
              <a:latin typeface="Arial" panose="020B0604020202020204" pitchFamily="34" charset="0"/>
              <a:cs typeface="Arial" panose="020B0604020202020204" pitchFamily="34" charset="0"/>
            </a:endParaRPr>
          </a:p>
        </p:txBody>
      </p:sp>
      <p:sp>
        <p:nvSpPr>
          <p:cNvPr id="8" name="正方形/長方形 7">
            <a:extLst>
              <a:ext uri="{FF2B5EF4-FFF2-40B4-BE49-F238E27FC236}">
                <a16:creationId xmlns:a16="http://schemas.microsoft.com/office/drawing/2014/main" id="{BDB5E241-74AA-42EB-B9D3-6A9B00C99F29}"/>
              </a:ext>
            </a:extLst>
          </p:cNvPr>
          <p:cNvSpPr/>
          <p:nvPr/>
        </p:nvSpPr>
        <p:spPr bwMode="gray">
          <a:xfrm>
            <a:off x="634180" y="5063610"/>
            <a:ext cx="2520000" cy="1440000"/>
          </a:xfrm>
          <a:prstGeom prst="rect">
            <a:avLst/>
          </a:prstGeom>
          <a:solidFill>
            <a:srgbClr val="EFEFEF"/>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altLang="ja-JP" b="1" dirty="0">
                <a:solidFill>
                  <a:srgbClr val="000000"/>
                </a:solidFill>
                <a:latin typeface="Arial" panose="020B0604020202020204" pitchFamily="34" charset="0"/>
                <a:ea typeface="游ゴシック" panose="020B0400000000000000" pitchFamily="50" charset="-128"/>
                <a:cs typeface="Arial" panose="020B0604020202020204" pitchFamily="34" charset="0"/>
              </a:rPr>
              <a:t>Community</a:t>
            </a:r>
          </a:p>
          <a:p>
            <a:pPr algn="ctr" fontAlgn="ctr"/>
            <a:r>
              <a:rPr lang="en-US" altLang="ja-JP" sz="1800" b="1"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rPr>
              <a:t>Government</a:t>
            </a:r>
          </a:p>
        </p:txBody>
      </p:sp>
      <p:sp>
        <p:nvSpPr>
          <p:cNvPr id="9" name="正方形/長方形 8">
            <a:extLst>
              <a:ext uri="{FF2B5EF4-FFF2-40B4-BE49-F238E27FC236}">
                <a16:creationId xmlns:a16="http://schemas.microsoft.com/office/drawing/2014/main" id="{FDAE3BCB-CB84-46C8-B2F5-F5B415B34153}"/>
              </a:ext>
            </a:extLst>
          </p:cNvPr>
          <p:cNvSpPr/>
          <p:nvPr/>
        </p:nvSpPr>
        <p:spPr bwMode="gray">
          <a:xfrm>
            <a:off x="3154179" y="5063610"/>
            <a:ext cx="8640000" cy="1440000"/>
          </a:xfrm>
          <a:prstGeom prst="rect">
            <a:avLst/>
          </a:prstGeom>
          <a:no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a:solidFill>
                  <a:srgbClr val="FF0000"/>
                </a:solidFill>
                <a:latin typeface="Arial" panose="020B0604020202020204" pitchFamily="34" charset="0"/>
                <a:cs typeface="Arial" panose="020B0604020202020204" pitchFamily="34" charset="0"/>
              </a:rPr>
              <a:t>Decrease</a:t>
            </a:r>
            <a:r>
              <a:rPr lang="en-US" altLang="ja-JP" b="1" dirty="0">
                <a:solidFill>
                  <a:srgbClr val="FF0000"/>
                </a:solidFill>
                <a:latin typeface="Arial" panose="020B0604020202020204" pitchFamily="34" charset="0"/>
                <a:cs typeface="Arial" panose="020B0604020202020204" pitchFamily="34" charset="0"/>
              </a:rPr>
              <a:t> the number</a:t>
            </a:r>
            <a:r>
              <a:rPr lang="en-US" altLang="ja-JP" dirty="0">
                <a:solidFill>
                  <a:srgbClr val="FF0000"/>
                </a:solidFill>
                <a:latin typeface="Arial" panose="020B0604020202020204" pitchFamily="34" charset="0"/>
                <a:cs typeface="Arial" panose="020B0604020202020204" pitchFamily="34" charset="0"/>
              </a:rPr>
              <a:t> </a:t>
            </a:r>
            <a:r>
              <a:rPr lang="en-US" altLang="ja-JP" dirty="0">
                <a:solidFill>
                  <a:srgbClr val="000000"/>
                </a:solidFill>
                <a:latin typeface="Arial" panose="020B0604020202020204" pitchFamily="34" charset="0"/>
                <a:cs typeface="Arial" panose="020B0604020202020204" pitchFamily="34" charset="0"/>
              </a:rPr>
              <a:t>of children who cannot go to school</a:t>
            </a:r>
          </a:p>
          <a:p>
            <a:r>
              <a:rPr kumimoji="1" lang="en-US" altLang="ja-JP" dirty="0">
                <a:solidFill>
                  <a:srgbClr val="000000"/>
                </a:solidFill>
                <a:latin typeface="Arial" panose="020B0604020202020204" pitchFamily="34" charset="0"/>
                <a:cs typeface="Arial" panose="020B0604020202020204" pitchFamily="34" charset="0"/>
              </a:rPr>
              <a:t>Contribute to </a:t>
            </a:r>
            <a:r>
              <a:rPr kumimoji="1" lang="en-US" altLang="ja-JP" b="1" dirty="0">
                <a:solidFill>
                  <a:srgbClr val="FF0000"/>
                </a:solidFill>
                <a:latin typeface="Arial" panose="020B0604020202020204" pitchFamily="34" charset="0"/>
                <a:cs typeface="Arial" panose="020B0604020202020204" pitchFamily="34" charset="0"/>
              </a:rPr>
              <a:t>SDGs</a:t>
            </a:r>
            <a:r>
              <a:rPr lang="en-US" altLang="ja-JP" b="1" dirty="0">
                <a:solidFill>
                  <a:srgbClr val="FF0000"/>
                </a:solidFill>
                <a:latin typeface="Arial" panose="020B0604020202020204" pitchFamily="34" charset="0"/>
                <a:cs typeface="Arial" panose="020B0604020202020204" pitchFamily="34" charset="0"/>
              </a:rPr>
              <a:t> target 4</a:t>
            </a:r>
          </a:p>
          <a:p>
            <a:r>
              <a:rPr lang="en-US" altLang="ja-JP" b="1" dirty="0">
                <a:solidFill>
                  <a:srgbClr val="FF0000"/>
                </a:solidFill>
                <a:latin typeface="Arial" panose="020B0604020202020204" pitchFamily="34" charset="0"/>
                <a:cs typeface="Arial" panose="020B0604020202020204" pitchFamily="34" charset="0"/>
              </a:rPr>
              <a:t>Connect</a:t>
            </a:r>
            <a:r>
              <a:rPr lang="en-US" altLang="ja-JP" dirty="0">
                <a:solidFill>
                  <a:srgbClr val="000000"/>
                </a:solidFill>
                <a:latin typeface="Arial" panose="020B0604020202020204" pitchFamily="34" charset="0"/>
                <a:cs typeface="Arial" panose="020B0604020202020204" pitchFamily="34" charset="0"/>
              </a:rPr>
              <a:t> Supporters and Receivers</a:t>
            </a:r>
          </a:p>
        </p:txBody>
      </p:sp>
      <p:sp>
        <p:nvSpPr>
          <p:cNvPr id="2" name="正方形/長方形 1">
            <a:extLst>
              <a:ext uri="{FF2B5EF4-FFF2-40B4-BE49-F238E27FC236}">
                <a16:creationId xmlns:a16="http://schemas.microsoft.com/office/drawing/2014/main" id="{2CDC71C5-D23B-439F-BE90-196F038CE013}"/>
              </a:ext>
            </a:extLst>
          </p:cNvPr>
          <p:cNvSpPr/>
          <p:nvPr/>
        </p:nvSpPr>
        <p:spPr bwMode="gray">
          <a:xfrm>
            <a:off x="127819" y="47507"/>
            <a:ext cx="7629832" cy="786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b="1" dirty="0">
                <a:solidFill>
                  <a:srgbClr val="000000"/>
                </a:solidFill>
                <a:latin typeface="Arial" panose="020B0604020202020204" pitchFamily="34" charset="0"/>
                <a:cs typeface="Arial" panose="020B0604020202020204" pitchFamily="34" charset="0"/>
              </a:rPr>
              <a:t> Analysis of stakeholders’ Benefit</a:t>
            </a:r>
            <a:endParaRPr kumimoji="1" lang="ja-JP" altLang="en-US" sz="3600" b="1" dirty="0">
              <a:solidFill>
                <a:srgbClr val="000000"/>
              </a:solidFill>
              <a:latin typeface="Arial" panose="020B0604020202020204" pitchFamily="34" charset="0"/>
              <a:cs typeface="Arial" panose="020B0604020202020204" pitchFamily="34" charset="0"/>
            </a:endParaRPr>
          </a:p>
        </p:txBody>
      </p:sp>
      <p:cxnSp>
        <p:nvCxnSpPr>
          <p:cNvPr id="11" name="直線コネクタ 10">
            <a:extLst>
              <a:ext uri="{FF2B5EF4-FFF2-40B4-BE49-F238E27FC236}">
                <a16:creationId xmlns:a16="http://schemas.microsoft.com/office/drawing/2014/main" id="{86F963AD-0495-441E-A55C-62454E434E32}"/>
              </a:ext>
            </a:extLst>
          </p:cNvPr>
          <p:cNvCxnSpPr>
            <a:cxnSpLocks/>
          </p:cNvCxnSpPr>
          <p:nvPr/>
        </p:nvCxnSpPr>
        <p:spPr bwMode="gray">
          <a:xfrm>
            <a:off x="127819" y="865239"/>
            <a:ext cx="11936361" cy="0"/>
          </a:xfrm>
          <a:prstGeom prst="line">
            <a:avLst/>
          </a:prstGeom>
          <a:ln w="57150">
            <a:solidFill>
              <a:srgbClr val="E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9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 3">
            <a:extLst>
              <a:ext uri="{FF2B5EF4-FFF2-40B4-BE49-F238E27FC236}">
                <a16:creationId xmlns:a16="http://schemas.microsoft.com/office/drawing/2014/main" id="{E8EAE5EA-6598-437C-BDA7-E93E7A9555E1}"/>
              </a:ext>
            </a:extLst>
          </p:cNvPr>
          <p:cNvGraphicFramePr>
            <a:graphicFrameLocks noGrp="1"/>
          </p:cNvGraphicFramePr>
          <p:nvPr>
            <p:extLst>
              <p:ext uri="{D42A27DB-BD31-4B8C-83A1-F6EECF244321}">
                <p14:modId xmlns:p14="http://schemas.microsoft.com/office/powerpoint/2010/main" val="2805441694"/>
              </p:ext>
            </p:extLst>
          </p:nvPr>
        </p:nvGraphicFramePr>
        <p:xfrm>
          <a:off x="1232587" y="1123527"/>
          <a:ext cx="9726822" cy="4604802"/>
        </p:xfrm>
        <a:graphic>
          <a:graphicData uri="http://schemas.openxmlformats.org/drawingml/2006/table">
            <a:tbl>
              <a:tblPr>
                <a:tableStyleId>{8799B23B-EC83-4686-B30A-512413B5E67A}</a:tableStyleId>
              </a:tblPr>
              <a:tblGrid>
                <a:gridCol w="2201078">
                  <a:extLst>
                    <a:ext uri="{9D8B030D-6E8A-4147-A177-3AD203B41FA5}">
                      <a16:colId xmlns:a16="http://schemas.microsoft.com/office/drawing/2014/main" val="1960738852"/>
                    </a:ext>
                  </a:extLst>
                </a:gridCol>
                <a:gridCol w="7525744">
                  <a:extLst>
                    <a:ext uri="{9D8B030D-6E8A-4147-A177-3AD203B41FA5}">
                      <a16:colId xmlns:a16="http://schemas.microsoft.com/office/drawing/2014/main" val="1628586920"/>
                    </a:ext>
                  </a:extLst>
                </a:gridCol>
              </a:tblGrid>
              <a:tr h="395865">
                <a:tc rowSpan="2">
                  <a:txBody>
                    <a:bodyPr/>
                    <a:lstStyle/>
                    <a:p>
                      <a:pPr algn="ctr" fontAlgn="ctr"/>
                      <a:r>
                        <a:rPr lang="en-US" sz="1300" u="none" strike="noStrike" dirty="0">
                          <a:solidFill>
                            <a:schemeClr val="tx1">
                              <a:lumMod val="75000"/>
                              <a:lumOff val="25000"/>
                            </a:schemeClr>
                          </a:solidFill>
                          <a:effectLst/>
                        </a:rPr>
                        <a:t>Customers</a:t>
                      </a:r>
                    </a:p>
                    <a:p>
                      <a:pPr algn="ctr" fontAlgn="ctr"/>
                      <a:r>
                        <a:rPr lang="en-US" sz="1300" b="0" u="none" strike="noStrike" dirty="0">
                          <a:solidFill>
                            <a:schemeClr val="tx1">
                              <a:lumMod val="75000"/>
                              <a:lumOff val="25000"/>
                            </a:schemeClr>
                          </a:solidFill>
                          <a:effectLst/>
                        </a:rPr>
                        <a:t>(</a:t>
                      </a:r>
                      <a:r>
                        <a:rPr lang="en-US" sz="1300" b="0" u="none" strike="noStrike" dirty="0" err="1">
                          <a:solidFill>
                            <a:schemeClr val="tx1">
                              <a:lumMod val="75000"/>
                              <a:lumOff val="25000"/>
                            </a:schemeClr>
                          </a:solidFill>
                          <a:effectLst/>
                        </a:rPr>
                        <a:t>NGO,Company</a:t>
                      </a:r>
                      <a:r>
                        <a:rPr lang="en-US" sz="1300" b="0" u="none" strike="noStrike" dirty="0">
                          <a:solidFill>
                            <a:schemeClr val="tx1">
                              <a:lumMod val="75000"/>
                              <a:lumOff val="25000"/>
                            </a:schemeClr>
                          </a:solidFill>
                          <a:effectLst/>
                        </a:rPr>
                        <a:t>,</a:t>
                      </a:r>
                    </a:p>
                    <a:p>
                      <a:pPr algn="ctr" fontAlgn="ctr"/>
                      <a:r>
                        <a:rPr lang="en-US" sz="1300" b="0" u="none" strike="noStrike" dirty="0">
                          <a:solidFill>
                            <a:schemeClr val="tx1">
                              <a:lumMod val="75000"/>
                              <a:lumOff val="25000"/>
                            </a:schemeClr>
                          </a:solidFill>
                          <a:effectLst/>
                        </a:rPr>
                        <a:t>Government)</a:t>
                      </a:r>
                      <a:endParaRPr lang="en-US" sz="1300" b="0" i="0" u="none" strike="noStrike" dirty="0">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tc>
                  <a:txBody>
                    <a:bodyPr/>
                    <a:lstStyle/>
                    <a:p>
                      <a:pPr algn="l" fontAlgn="ctr"/>
                      <a:r>
                        <a:rPr lang="en-US" sz="1300" u="none" strike="noStrike">
                          <a:solidFill>
                            <a:schemeClr val="tx1">
                              <a:lumMod val="75000"/>
                              <a:lumOff val="25000"/>
                            </a:schemeClr>
                          </a:solidFill>
                          <a:effectLst/>
                        </a:rPr>
                        <a:t>value proposition? Will they benefit? How?</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3377867132"/>
                  </a:ext>
                </a:extLst>
              </a:tr>
              <a:tr h="1814709">
                <a:tc vMerge="1">
                  <a:txBody>
                    <a:bodyPr/>
                    <a:lstStyle/>
                    <a:p>
                      <a:endParaRPr kumimoji="1" lang="ja-JP" altLang="en-US"/>
                    </a:p>
                  </a:txBody>
                  <a:tcPr/>
                </a:tc>
                <a:tc>
                  <a:txBody>
                    <a:bodyPr/>
                    <a:lstStyle/>
                    <a:p>
                      <a:pPr algn="l" fontAlgn="ctr"/>
                      <a:r>
                        <a:rPr lang="en-US" sz="1300" u="none" strike="noStrike">
                          <a:solidFill>
                            <a:schemeClr val="tx1">
                              <a:lumMod val="75000"/>
                              <a:lumOff val="25000"/>
                            </a:schemeClr>
                          </a:solidFill>
                          <a:effectLst/>
                        </a:rPr>
                        <a:t>-Donation Tracking</a:t>
                      </a:r>
                      <a:br>
                        <a:rPr lang="en-US" sz="1300" u="none" strike="noStrike">
                          <a:solidFill>
                            <a:schemeClr val="tx1">
                              <a:lumMod val="75000"/>
                              <a:lumOff val="25000"/>
                            </a:schemeClr>
                          </a:solidFill>
                          <a:effectLst/>
                        </a:rPr>
                      </a:br>
                      <a:r>
                        <a:rPr lang="en-US" sz="1300" u="none" strike="noStrike">
                          <a:solidFill>
                            <a:schemeClr val="tx1">
                              <a:lumMod val="75000"/>
                              <a:lumOff val="25000"/>
                            </a:schemeClr>
                          </a:solidFill>
                          <a:effectLst/>
                        </a:rPr>
                        <a:t>-Donation Targeting</a:t>
                      </a:r>
                      <a:br>
                        <a:rPr lang="en-US" sz="1300" u="none" strike="noStrike">
                          <a:solidFill>
                            <a:schemeClr val="tx1">
                              <a:lumMod val="75000"/>
                              <a:lumOff val="25000"/>
                            </a:schemeClr>
                          </a:solidFill>
                          <a:effectLst/>
                        </a:rPr>
                      </a:br>
                      <a:r>
                        <a:rPr lang="en-US" sz="1300" u="none" strike="noStrike">
                          <a:solidFill>
                            <a:schemeClr val="tx1">
                              <a:lumMod val="75000"/>
                              <a:lumOff val="25000"/>
                            </a:schemeClr>
                          </a:solidFill>
                          <a:effectLst/>
                        </a:rPr>
                        <a:t>-Donation Certificates</a:t>
                      </a:r>
                      <a:br>
                        <a:rPr lang="en-US" sz="1300" u="none" strike="noStrike">
                          <a:solidFill>
                            <a:schemeClr val="tx1">
                              <a:lumMod val="75000"/>
                              <a:lumOff val="25000"/>
                            </a:schemeClr>
                          </a:solidFill>
                          <a:effectLst/>
                        </a:rPr>
                      </a:br>
                      <a:r>
                        <a:rPr lang="en-US" sz="1300" u="none" strike="noStrike">
                          <a:solidFill>
                            <a:schemeClr val="tx1">
                              <a:lumMod val="75000"/>
                              <a:lumOff val="25000"/>
                            </a:schemeClr>
                          </a:solidFill>
                          <a:effectLst/>
                        </a:rPr>
                        <a:t>-Public Reports</a:t>
                      </a:r>
                      <a:br>
                        <a:rPr lang="en-US" sz="1300" u="none" strike="noStrike">
                          <a:solidFill>
                            <a:schemeClr val="tx1">
                              <a:lumMod val="75000"/>
                              <a:lumOff val="25000"/>
                            </a:schemeClr>
                          </a:solidFill>
                          <a:effectLst/>
                        </a:rPr>
                      </a:br>
                      <a:r>
                        <a:rPr lang="en-US" sz="1300" u="none" strike="noStrike">
                          <a:solidFill>
                            <a:schemeClr val="tx1">
                              <a:lumMod val="75000"/>
                              <a:lumOff val="25000"/>
                            </a:schemeClr>
                          </a:solidFill>
                          <a:effectLst/>
                        </a:rPr>
                        <a:t>-Matchmaking</a:t>
                      </a:r>
                    </a:p>
                    <a:p>
                      <a:pPr algn="l" fontAlgn="ctr"/>
                      <a:r>
                        <a:rPr lang="en-US" sz="1300" b="0" u="none" strike="noStrike">
                          <a:solidFill>
                            <a:schemeClr val="tx1">
                              <a:lumMod val="75000"/>
                              <a:lumOff val="25000"/>
                            </a:schemeClr>
                          </a:solidFill>
                          <a:effectLst/>
                        </a:rPr>
                        <a:t>-NGO can expand their business</a:t>
                      </a:r>
                    </a:p>
                    <a:p>
                      <a:pPr algn="l" fontAlgn="ctr"/>
                      <a:r>
                        <a:rPr lang="en-US" sz="1300" b="0" u="none" strike="noStrike">
                          <a:solidFill>
                            <a:schemeClr val="tx1">
                              <a:lumMod val="75000"/>
                              <a:lumOff val="25000"/>
                            </a:schemeClr>
                          </a:solidFill>
                          <a:effectLst/>
                        </a:rPr>
                        <a:t>-Company and government can approach to </a:t>
                      </a:r>
                      <a:r>
                        <a:rPr kumimoji="1" lang="en-US" altLang="ja-JP" sz="1300" b="0" kern="1200">
                          <a:solidFill>
                            <a:schemeClr val="tx1">
                              <a:lumMod val="75000"/>
                              <a:lumOff val="25000"/>
                            </a:schemeClr>
                          </a:solidFill>
                          <a:effectLst/>
                        </a:rPr>
                        <a:t>Socially vulnerable which normally they can not </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3637139475"/>
                  </a:ext>
                </a:extLst>
              </a:tr>
              <a:tr h="395865">
                <a:tc rowSpan="2">
                  <a:txBody>
                    <a:bodyPr/>
                    <a:lstStyle/>
                    <a:p>
                      <a:pPr algn="ctr" fontAlgn="ctr"/>
                      <a:r>
                        <a:rPr lang="en-US" sz="1300" u="none" strike="noStrike">
                          <a:solidFill>
                            <a:schemeClr val="tx1">
                              <a:lumMod val="75000"/>
                              <a:lumOff val="25000"/>
                            </a:schemeClr>
                          </a:solidFill>
                          <a:effectLst/>
                        </a:rPr>
                        <a:t>Suppliers</a:t>
                      </a:r>
                    </a:p>
                    <a:p>
                      <a:pPr algn="ctr" fontAlgn="ctr"/>
                      <a:r>
                        <a:rPr lang="en-US" sz="1300" b="0" u="none" strike="noStrike">
                          <a:solidFill>
                            <a:schemeClr val="tx1">
                              <a:lumMod val="75000"/>
                              <a:lumOff val="25000"/>
                            </a:schemeClr>
                          </a:solidFill>
                          <a:effectLst/>
                        </a:rPr>
                        <a:t>(Fujitsu)</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tc>
                  <a:txBody>
                    <a:bodyPr/>
                    <a:lstStyle/>
                    <a:p>
                      <a:pPr algn="l" fontAlgn="ctr"/>
                      <a:r>
                        <a:rPr lang="en-US" sz="1300" u="none" strike="noStrike">
                          <a:solidFill>
                            <a:schemeClr val="tx1">
                              <a:lumMod val="75000"/>
                              <a:lumOff val="25000"/>
                            </a:schemeClr>
                          </a:solidFill>
                          <a:effectLst/>
                        </a:rPr>
                        <a:t>Dose it make suppilers' bussiness better?</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2657582004"/>
                  </a:ext>
                </a:extLst>
              </a:tr>
              <a:tr h="801249">
                <a:tc vMerge="1">
                  <a:txBody>
                    <a:bodyPr/>
                    <a:lstStyle/>
                    <a:p>
                      <a:endParaRPr kumimoji="1" lang="ja-JP" altLang="en-US"/>
                    </a:p>
                  </a:txBody>
                  <a:tcPr/>
                </a:tc>
                <a:tc>
                  <a:txBody>
                    <a:bodyPr/>
                    <a:lstStyle/>
                    <a:p>
                      <a:pPr algn="l" fontAlgn="ctr"/>
                      <a:r>
                        <a:rPr lang="en-US" sz="1300" u="none" strike="noStrike" dirty="0">
                          <a:solidFill>
                            <a:schemeClr val="tx1">
                              <a:lumMod val="75000"/>
                              <a:lumOff val="25000"/>
                            </a:schemeClr>
                          </a:solidFill>
                          <a:effectLst/>
                        </a:rPr>
                        <a:t>good image (CSR) Fujitsu Responsible Business, </a:t>
                      </a:r>
                    </a:p>
                    <a:p>
                      <a:pPr algn="l" fontAlgn="ctr"/>
                      <a:r>
                        <a:rPr lang="en-US" sz="1300" u="none" strike="noStrike" dirty="0">
                          <a:solidFill>
                            <a:schemeClr val="tx1">
                              <a:lumMod val="75000"/>
                              <a:lumOff val="25000"/>
                            </a:schemeClr>
                          </a:solidFill>
                          <a:effectLst/>
                        </a:rPr>
                        <a:t>Can contribute to society by using </a:t>
                      </a:r>
                      <a:r>
                        <a:rPr lang="en-US" sz="1300" u="none" strike="noStrike" dirty="0" err="1">
                          <a:solidFill>
                            <a:schemeClr val="tx1">
                              <a:lumMod val="75000"/>
                              <a:lumOff val="25000"/>
                            </a:schemeClr>
                          </a:solidFill>
                          <a:effectLst/>
                        </a:rPr>
                        <a:t>fujitsu</a:t>
                      </a:r>
                      <a:r>
                        <a:rPr lang="en-US" sz="1300" u="none" strike="noStrike" dirty="0">
                          <a:solidFill>
                            <a:schemeClr val="tx1">
                              <a:lumMod val="75000"/>
                              <a:lumOff val="25000"/>
                            </a:schemeClr>
                          </a:solidFill>
                          <a:effectLst/>
                        </a:rPr>
                        <a:t> system,</a:t>
                      </a:r>
                    </a:p>
                    <a:p>
                      <a:pPr algn="l" fontAlgn="ctr"/>
                      <a:r>
                        <a:rPr lang="en-US" sz="1300" u="none" strike="noStrike" dirty="0">
                          <a:solidFill>
                            <a:schemeClr val="tx1">
                              <a:lumMod val="75000"/>
                              <a:lumOff val="25000"/>
                            </a:schemeClr>
                          </a:solidFill>
                          <a:effectLst/>
                        </a:rPr>
                        <a:t>Get opportunity to let people know about </a:t>
                      </a:r>
                      <a:r>
                        <a:rPr lang="en-US" sz="1300" u="none" strike="noStrike" dirty="0" err="1">
                          <a:solidFill>
                            <a:schemeClr val="tx1">
                              <a:lumMod val="75000"/>
                              <a:lumOff val="25000"/>
                            </a:schemeClr>
                          </a:solidFill>
                          <a:effectLst/>
                        </a:rPr>
                        <a:t>fujitsu</a:t>
                      </a:r>
                      <a:r>
                        <a:rPr lang="en-US" sz="1300" u="none" strike="noStrike" dirty="0">
                          <a:solidFill>
                            <a:schemeClr val="tx1">
                              <a:lumMod val="75000"/>
                              <a:lumOff val="25000"/>
                            </a:schemeClr>
                          </a:solidFill>
                          <a:effectLst/>
                        </a:rPr>
                        <a:t> </a:t>
                      </a:r>
                      <a:r>
                        <a:rPr lang="en-US" sz="1300" u="none" strike="noStrike" dirty="0" err="1">
                          <a:solidFill>
                            <a:schemeClr val="tx1">
                              <a:lumMod val="75000"/>
                              <a:lumOff val="25000"/>
                            </a:schemeClr>
                          </a:solidFill>
                          <a:effectLst/>
                        </a:rPr>
                        <a:t>sysytem</a:t>
                      </a:r>
                      <a:endParaRPr lang="en-US" sz="1300" u="none" strike="noStrike" dirty="0">
                        <a:solidFill>
                          <a:schemeClr val="tx1">
                            <a:lumMod val="75000"/>
                            <a:lumOff val="25000"/>
                          </a:schemeClr>
                        </a:solidFill>
                        <a:effectLst/>
                      </a:endParaRPr>
                    </a:p>
                  </a:txBody>
                  <a:tcPr marL="160743" marR="7137" marT="80371" marB="80371" anchor="ctr"/>
                </a:tc>
                <a:extLst>
                  <a:ext uri="{0D108BD9-81ED-4DB2-BD59-A6C34878D82A}">
                    <a16:rowId xmlns:a16="http://schemas.microsoft.com/office/drawing/2014/main" val="1880002817"/>
                  </a:ext>
                </a:extLst>
              </a:tr>
              <a:tr h="395865">
                <a:tc rowSpan="2">
                  <a:txBody>
                    <a:bodyPr/>
                    <a:lstStyle/>
                    <a:p>
                      <a:pPr algn="ctr" fontAlgn="ctr"/>
                      <a:r>
                        <a:rPr lang="en-US" sz="1300" u="none" strike="noStrike">
                          <a:solidFill>
                            <a:schemeClr val="tx1">
                              <a:lumMod val="75000"/>
                              <a:lumOff val="25000"/>
                            </a:schemeClr>
                          </a:solidFill>
                          <a:effectLst/>
                        </a:rPr>
                        <a:t>Employees</a:t>
                      </a:r>
                    </a:p>
                    <a:p>
                      <a:pPr algn="ctr" fontAlgn="ctr"/>
                      <a:r>
                        <a:rPr lang="en-US" sz="1300" b="0" u="none" strike="noStrike">
                          <a:solidFill>
                            <a:schemeClr val="tx1">
                              <a:lumMod val="75000"/>
                              <a:lumOff val="25000"/>
                            </a:schemeClr>
                          </a:solidFill>
                          <a:effectLst/>
                        </a:rPr>
                        <a:t>(Fujitsu)</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tc>
                  <a:txBody>
                    <a:bodyPr/>
                    <a:lstStyle/>
                    <a:p>
                      <a:pPr algn="l" fontAlgn="ctr"/>
                      <a:r>
                        <a:rPr lang="en-US" sz="1300" u="none" strike="noStrike">
                          <a:solidFill>
                            <a:schemeClr val="tx1">
                              <a:lumMod val="75000"/>
                              <a:lumOff val="25000"/>
                            </a:schemeClr>
                          </a:solidFill>
                          <a:effectLst/>
                        </a:rPr>
                        <a:t>Will it employees happy?</a:t>
                      </a:r>
                      <a:endParaRPr lang="en-US" sz="1300" b="0" i="0" u="none" strike="noStrike">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4106705720"/>
                  </a:ext>
                </a:extLst>
              </a:tr>
              <a:tr h="801249">
                <a:tc vMerge="1">
                  <a:txBody>
                    <a:bodyPr/>
                    <a:lstStyle/>
                    <a:p>
                      <a:endParaRPr kumimoji="1" lang="ja-JP" altLang="en-US"/>
                    </a:p>
                  </a:txBody>
                  <a:tcPr/>
                </a:tc>
                <a:tc>
                  <a:txBody>
                    <a:bodyPr/>
                    <a:lstStyle/>
                    <a:p>
                      <a:pPr algn="l" fontAlgn="ctr"/>
                      <a:r>
                        <a:rPr lang="en-US" sz="1300" u="none" strike="noStrike" dirty="0">
                          <a:solidFill>
                            <a:schemeClr val="tx1">
                              <a:lumMod val="75000"/>
                              <a:lumOff val="25000"/>
                            </a:schemeClr>
                          </a:solidFill>
                          <a:effectLst/>
                        </a:rPr>
                        <a:t>Their work support children and their family life.</a:t>
                      </a:r>
                      <a:br>
                        <a:rPr lang="en-US" sz="1300" u="none" strike="noStrike" dirty="0">
                          <a:solidFill>
                            <a:schemeClr val="tx1">
                              <a:lumMod val="75000"/>
                              <a:lumOff val="25000"/>
                            </a:schemeClr>
                          </a:solidFill>
                          <a:effectLst/>
                        </a:rPr>
                      </a:br>
                      <a:r>
                        <a:rPr lang="en-US" sz="1300" u="none" strike="noStrike" dirty="0">
                          <a:solidFill>
                            <a:schemeClr val="tx1">
                              <a:lumMod val="75000"/>
                              <a:lumOff val="25000"/>
                            </a:schemeClr>
                          </a:solidFill>
                          <a:effectLst/>
                        </a:rPr>
                        <a:t>It's honor, and they can be proud of it.</a:t>
                      </a:r>
                    </a:p>
                    <a:p>
                      <a:pPr algn="l" fontAlgn="ctr"/>
                      <a:r>
                        <a:rPr lang="en-US" sz="1300" b="0" u="none" strike="noStrike" dirty="0">
                          <a:solidFill>
                            <a:schemeClr val="tx1">
                              <a:lumMod val="75000"/>
                              <a:lumOff val="25000"/>
                            </a:schemeClr>
                          </a:solidFill>
                          <a:effectLst/>
                        </a:rPr>
                        <a:t>They can have other opportunity and expand their business  market </a:t>
                      </a:r>
                      <a:endParaRPr lang="en-US" sz="1300" b="0" i="0" u="none" strike="noStrike" dirty="0">
                        <a:solidFill>
                          <a:schemeClr val="tx1">
                            <a:lumMod val="75000"/>
                            <a:lumOff val="25000"/>
                          </a:schemeClr>
                        </a:solidFill>
                        <a:effectLst/>
                        <a:latin typeface="游ゴシック" panose="020B0400000000000000" pitchFamily="50" charset="-128"/>
                        <a:ea typeface="游ゴシック" panose="020B0400000000000000" pitchFamily="50" charset="-128"/>
                      </a:endParaRPr>
                    </a:p>
                  </a:txBody>
                  <a:tcPr marL="160743" marR="7137" marT="80371" marB="80371" anchor="ctr"/>
                </a:tc>
                <a:extLst>
                  <a:ext uri="{0D108BD9-81ED-4DB2-BD59-A6C34878D82A}">
                    <a16:rowId xmlns:a16="http://schemas.microsoft.com/office/drawing/2014/main" val="1370024474"/>
                  </a:ext>
                </a:extLst>
              </a:tr>
            </a:tbl>
          </a:graphicData>
        </a:graphic>
      </p:graphicFrame>
    </p:spTree>
    <p:extLst>
      <p:ext uri="{BB962C8B-B14F-4D97-AF65-F5344CB8AC3E}">
        <p14:creationId xmlns:p14="http://schemas.microsoft.com/office/powerpoint/2010/main" val="330379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 1">
            <a:extLst>
              <a:ext uri="{FF2B5EF4-FFF2-40B4-BE49-F238E27FC236}">
                <a16:creationId xmlns:a16="http://schemas.microsoft.com/office/drawing/2014/main" id="{2E4E02ED-FA95-4D07-B3B8-BA2C3A70E138}"/>
              </a:ext>
            </a:extLst>
          </p:cNvPr>
          <p:cNvGraphicFramePr>
            <a:graphicFrameLocks noGrp="1"/>
          </p:cNvGraphicFramePr>
          <p:nvPr>
            <p:extLst>
              <p:ext uri="{D42A27DB-BD31-4B8C-83A1-F6EECF244321}">
                <p14:modId xmlns:p14="http://schemas.microsoft.com/office/powerpoint/2010/main" val="2186881563"/>
              </p:ext>
            </p:extLst>
          </p:nvPr>
        </p:nvGraphicFramePr>
        <p:xfrm>
          <a:off x="1183390" y="1123527"/>
          <a:ext cx="9825215" cy="4971967"/>
        </p:xfrm>
        <a:graphic>
          <a:graphicData uri="http://schemas.openxmlformats.org/drawingml/2006/table">
            <a:tbl>
              <a:tblPr>
                <a:tableStyleId>{8799B23B-EC83-4686-B30A-512413B5E67A}</a:tableStyleId>
              </a:tblPr>
              <a:tblGrid>
                <a:gridCol w="2016774">
                  <a:extLst>
                    <a:ext uri="{9D8B030D-6E8A-4147-A177-3AD203B41FA5}">
                      <a16:colId xmlns:a16="http://schemas.microsoft.com/office/drawing/2014/main" val="1955202664"/>
                    </a:ext>
                  </a:extLst>
                </a:gridCol>
                <a:gridCol w="7808441">
                  <a:extLst>
                    <a:ext uri="{9D8B030D-6E8A-4147-A177-3AD203B41FA5}">
                      <a16:colId xmlns:a16="http://schemas.microsoft.com/office/drawing/2014/main" val="2961727110"/>
                    </a:ext>
                  </a:extLst>
                </a:gridCol>
              </a:tblGrid>
              <a:tr h="534042">
                <a:tc rowSpan="2">
                  <a:txBody>
                    <a:bodyPr/>
                    <a:lstStyle/>
                    <a:p>
                      <a:pPr algn="ctr" fontAlgn="ctr"/>
                      <a:r>
                        <a:rPr lang="en-US" sz="1500" u="none" strike="noStrike">
                          <a:solidFill>
                            <a:schemeClr val="tx1">
                              <a:lumMod val="85000"/>
                              <a:lumOff val="15000"/>
                            </a:schemeClr>
                          </a:solidFill>
                          <a:effectLst/>
                        </a:rPr>
                        <a:t>Financial</a:t>
                      </a:r>
                    </a:p>
                    <a:p>
                      <a:pPr algn="ctr" fontAlgn="ctr"/>
                      <a:r>
                        <a:rPr lang="en-US" sz="1500" b="0" u="none" strike="noStrike">
                          <a:solidFill>
                            <a:schemeClr val="tx1">
                              <a:lumMod val="85000"/>
                              <a:lumOff val="15000"/>
                            </a:schemeClr>
                          </a:solidFill>
                          <a:effectLst/>
                        </a:rPr>
                        <a:t>(Fujitsu?)</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tc>
                  <a:txBody>
                    <a:bodyPr/>
                    <a:lstStyle/>
                    <a:p>
                      <a:pPr algn="l" fontAlgn="ctr"/>
                      <a:r>
                        <a:rPr lang="en-US" sz="1500" u="none" strike="noStrike">
                          <a:solidFill>
                            <a:schemeClr val="tx1">
                              <a:lumMod val="85000"/>
                              <a:lumOff val="15000"/>
                            </a:schemeClr>
                          </a:solidFill>
                          <a:effectLst/>
                        </a:rPr>
                        <a:t>Dose it make profit? How?</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extLst>
                  <a:ext uri="{0D108BD9-81ED-4DB2-BD59-A6C34878D82A}">
                    <a16:rowId xmlns:a16="http://schemas.microsoft.com/office/drawing/2014/main" val="1132113713"/>
                  </a:ext>
                </a:extLst>
              </a:tr>
              <a:tr h="767467">
                <a:tc vMerge="1">
                  <a:txBody>
                    <a:bodyPr/>
                    <a:lstStyle/>
                    <a:p>
                      <a:endParaRPr kumimoji="1" lang="ja-JP" altLang="en-US"/>
                    </a:p>
                  </a:txBody>
                  <a:tcPr/>
                </a:tc>
                <a:tc>
                  <a:txBody>
                    <a:bodyPr/>
                    <a:lstStyle/>
                    <a:p>
                      <a:pPr algn="l" fontAlgn="ctr"/>
                      <a:r>
                        <a:rPr lang="en-US" sz="1500" u="none" strike="noStrike">
                          <a:solidFill>
                            <a:schemeClr val="tx1">
                              <a:lumMod val="85000"/>
                              <a:lumOff val="15000"/>
                            </a:schemeClr>
                          </a:solidFill>
                          <a:effectLst/>
                        </a:rPr>
                        <a:t>After prototype we can sell our system to other company or NGOs.</a:t>
                      </a:r>
                      <a:br>
                        <a:rPr lang="en-US" sz="1500" u="none" strike="noStrike">
                          <a:solidFill>
                            <a:schemeClr val="tx1">
                              <a:lumMod val="85000"/>
                              <a:lumOff val="15000"/>
                            </a:schemeClr>
                          </a:solidFill>
                          <a:effectLst/>
                        </a:rPr>
                      </a:br>
                      <a:r>
                        <a:rPr lang="en-US" sz="1500" u="none" strike="noStrike">
                          <a:solidFill>
                            <a:schemeClr val="tx1">
                              <a:lumMod val="85000"/>
                              <a:lumOff val="15000"/>
                            </a:schemeClr>
                          </a:solidFill>
                          <a:effectLst/>
                        </a:rPr>
                        <a:t>It can be platform not for education but for medical helping example.</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extLst>
                  <a:ext uri="{0D108BD9-81ED-4DB2-BD59-A6C34878D82A}">
                    <a16:rowId xmlns:a16="http://schemas.microsoft.com/office/drawing/2014/main" val="1611903174"/>
                  </a:ext>
                </a:extLst>
              </a:tr>
              <a:tr h="1000892">
                <a:tc rowSpan="2">
                  <a:txBody>
                    <a:bodyPr/>
                    <a:lstStyle/>
                    <a:p>
                      <a:pPr algn="ctr" fontAlgn="ctr"/>
                      <a:r>
                        <a:rPr lang="en-US" sz="1500" u="none" strike="noStrike">
                          <a:solidFill>
                            <a:schemeClr val="tx1">
                              <a:lumMod val="85000"/>
                              <a:lumOff val="15000"/>
                            </a:schemeClr>
                          </a:solidFill>
                          <a:effectLst/>
                        </a:rPr>
                        <a:t>Community</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tc>
                  <a:txBody>
                    <a:bodyPr/>
                    <a:lstStyle/>
                    <a:p>
                      <a:pPr algn="l" fontAlgn="ctr"/>
                      <a:r>
                        <a:rPr lang="en-US" sz="1500" u="none" strike="noStrike">
                          <a:solidFill>
                            <a:schemeClr val="tx1">
                              <a:lumMod val="85000"/>
                              <a:lumOff val="15000"/>
                            </a:schemeClr>
                          </a:solidFill>
                          <a:effectLst/>
                        </a:rPr>
                        <a:t>Does it create good citizenship in the community?</a:t>
                      </a:r>
                      <a:br>
                        <a:rPr lang="en-US" sz="1500" u="none" strike="noStrike">
                          <a:solidFill>
                            <a:schemeClr val="tx1">
                              <a:lumMod val="85000"/>
                              <a:lumOff val="15000"/>
                            </a:schemeClr>
                          </a:solidFill>
                          <a:effectLst/>
                        </a:rPr>
                      </a:br>
                      <a:r>
                        <a:rPr lang="en-US" sz="1500" u="none" strike="noStrike">
                          <a:solidFill>
                            <a:schemeClr val="tx1">
                              <a:lumMod val="85000"/>
                              <a:lumOff val="15000"/>
                            </a:schemeClr>
                          </a:solidFill>
                          <a:effectLst/>
                        </a:rPr>
                        <a:t>Does it follow local custom, law, and allow quality of life in the community? Sustainability/CSR? How?</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extLst>
                  <a:ext uri="{0D108BD9-81ED-4DB2-BD59-A6C34878D82A}">
                    <a16:rowId xmlns:a16="http://schemas.microsoft.com/office/drawing/2014/main" val="1584124958"/>
                  </a:ext>
                </a:extLst>
              </a:tr>
              <a:tr h="1000892">
                <a:tc vMerge="1">
                  <a:txBody>
                    <a:bodyPr/>
                    <a:lstStyle/>
                    <a:p>
                      <a:endParaRPr kumimoji="1" lang="ja-JP" altLang="en-US"/>
                    </a:p>
                  </a:txBody>
                  <a:tcPr/>
                </a:tc>
                <a:tc>
                  <a:txBody>
                    <a:bodyPr/>
                    <a:lstStyle/>
                    <a:p>
                      <a:pPr algn="l" fontAlgn="ctr"/>
                      <a:r>
                        <a:rPr lang="en-US" sz="1500" u="none" strike="noStrike">
                          <a:solidFill>
                            <a:schemeClr val="tx1">
                              <a:lumMod val="85000"/>
                              <a:lumOff val="15000"/>
                            </a:schemeClr>
                          </a:solidFill>
                          <a:effectLst/>
                        </a:rPr>
                        <a:t>-it contribute to SDGs target4 quality education</a:t>
                      </a:r>
                      <a:br>
                        <a:rPr lang="en-US" sz="1500" u="none" strike="noStrike">
                          <a:solidFill>
                            <a:schemeClr val="tx1">
                              <a:lumMod val="85000"/>
                              <a:lumOff val="15000"/>
                            </a:schemeClr>
                          </a:solidFill>
                          <a:effectLst/>
                        </a:rPr>
                      </a:br>
                      <a:r>
                        <a:rPr lang="en-US" sz="1500" u="none" strike="noStrike">
                          <a:solidFill>
                            <a:schemeClr val="tx1">
                              <a:lumMod val="85000"/>
                              <a:lumOff val="15000"/>
                            </a:schemeClr>
                          </a:solidFill>
                          <a:effectLst/>
                        </a:rPr>
                        <a:t>-who use this platform contribute to Sustainability and CSR</a:t>
                      </a:r>
                      <a:br>
                        <a:rPr lang="en-US" sz="1500" u="none" strike="noStrike">
                          <a:solidFill>
                            <a:schemeClr val="tx1">
                              <a:lumMod val="85000"/>
                              <a:lumOff val="15000"/>
                            </a:schemeClr>
                          </a:solidFill>
                          <a:effectLst/>
                        </a:rPr>
                      </a:br>
                      <a:r>
                        <a:rPr lang="en-US" sz="1500" u="none" strike="noStrike">
                          <a:solidFill>
                            <a:schemeClr val="tx1">
                              <a:lumMod val="85000"/>
                              <a:lumOff val="15000"/>
                            </a:schemeClr>
                          </a:solidFill>
                          <a:effectLst/>
                        </a:rPr>
                        <a:t>-it connects supporters and receivers</a:t>
                      </a:r>
                    </a:p>
                    <a:p>
                      <a:pPr algn="l" fontAlgn="ctr"/>
                      <a:r>
                        <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-it will have a great impact of employment  circulation(because of the education)</a:t>
                      </a:r>
                    </a:p>
                  </a:txBody>
                  <a:tcPr marL="223052" marR="133831" marT="133831" marB="133831" anchor="ctr"/>
                </a:tc>
                <a:extLst>
                  <a:ext uri="{0D108BD9-81ED-4DB2-BD59-A6C34878D82A}">
                    <a16:rowId xmlns:a16="http://schemas.microsoft.com/office/drawing/2014/main" val="2848307229"/>
                  </a:ext>
                </a:extLst>
              </a:tr>
              <a:tr h="534042">
                <a:tc rowSpan="2">
                  <a:txBody>
                    <a:bodyPr/>
                    <a:lstStyle/>
                    <a:p>
                      <a:pPr algn="ctr" fontAlgn="ctr"/>
                      <a:r>
                        <a:rPr lang="en-US" sz="1500" u="none" strike="noStrike">
                          <a:solidFill>
                            <a:schemeClr val="tx1">
                              <a:lumMod val="85000"/>
                              <a:lumOff val="15000"/>
                            </a:schemeClr>
                          </a:solidFill>
                          <a:effectLst/>
                        </a:rPr>
                        <a:t>Government</a:t>
                      </a:r>
                    </a:p>
                    <a:p>
                      <a:pPr algn="ctr" fontAlgn="ctr"/>
                      <a:r>
                        <a:rPr lang="en-US" sz="1500" b="0" u="none" strike="noStrike">
                          <a:solidFill>
                            <a:schemeClr val="tx1">
                              <a:lumMod val="85000"/>
                              <a:lumOff val="15000"/>
                            </a:schemeClr>
                          </a:solidFill>
                          <a:effectLst/>
                        </a:rPr>
                        <a:t>(</a:t>
                      </a:r>
                      <a:r>
                        <a:rPr lang="en-US" sz="1500" b="0" u="none" strike="noStrike" err="1">
                          <a:solidFill>
                            <a:schemeClr val="tx1">
                              <a:lumMod val="85000"/>
                              <a:lumOff val="15000"/>
                            </a:schemeClr>
                          </a:solidFill>
                          <a:effectLst/>
                        </a:rPr>
                        <a:t>ex.Japan</a:t>
                      </a:r>
                      <a:r>
                        <a:rPr lang="en-US" sz="1500" b="0" u="none" strike="noStrike">
                          <a:solidFill>
                            <a:schemeClr val="tx1">
                              <a:lumMod val="85000"/>
                              <a:lumOff val="15000"/>
                            </a:schemeClr>
                          </a:solidFill>
                          <a:effectLst/>
                        </a:rPr>
                        <a:t>)</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tc>
                  <a:txBody>
                    <a:bodyPr/>
                    <a:lstStyle/>
                    <a:p>
                      <a:pPr algn="l" fontAlgn="ctr"/>
                      <a:r>
                        <a:rPr lang="en-US" sz="1500" u="none" strike="noStrike">
                          <a:solidFill>
                            <a:schemeClr val="tx1">
                              <a:lumMod val="85000"/>
                              <a:lumOff val="15000"/>
                            </a:schemeClr>
                          </a:solidFill>
                          <a:effectLst/>
                        </a:rPr>
                        <a:t>Does it good for Government?</a:t>
                      </a:r>
                      <a:endPar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223052" marR="133831" marT="133831" marB="133831" anchor="ctr"/>
                </a:tc>
                <a:extLst>
                  <a:ext uri="{0D108BD9-81ED-4DB2-BD59-A6C34878D82A}">
                    <a16:rowId xmlns:a16="http://schemas.microsoft.com/office/drawing/2014/main" val="3672896645"/>
                  </a:ext>
                </a:extLst>
              </a:tr>
              <a:tr h="767467">
                <a:tc vMerge="1">
                  <a:txBody>
                    <a:bodyPr/>
                    <a:lstStyle/>
                    <a:p>
                      <a:endParaRPr kumimoji="1" lang="ja-JP" altLang="en-US"/>
                    </a:p>
                  </a:txBody>
                  <a:tcPr/>
                </a:tc>
                <a:tc>
                  <a:txBody>
                    <a:bodyPr/>
                    <a:lstStyle/>
                    <a:p>
                      <a:pPr algn="l" fontAlgn="ctr"/>
                      <a:r>
                        <a:rPr lang="en-US" sz="1500" u="none" strike="noStrike">
                          <a:solidFill>
                            <a:schemeClr val="tx1">
                              <a:lumMod val="85000"/>
                              <a:lumOff val="15000"/>
                            </a:schemeClr>
                          </a:solidFill>
                          <a:effectLst/>
                        </a:rPr>
                        <a:t>Government promote contribution to SDGs. Japan is one of the country in UN, so have a responsibility to support SDGs and contributes to it.</a:t>
                      </a:r>
                    </a:p>
                    <a:p>
                      <a:pPr algn="l" fontAlgn="ctr"/>
                      <a:r>
                        <a:rPr lang="en-US" sz="15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It will have a great impact on financial circulation of the nation.</a:t>
                      </a:r>
                    </a:p>
                  </a:txBody>
                  <a:tcPr marL="223052" marR="133831" marT="133831" marB="133831" anchor="ctr"/>
                </a:tc>
                <a:extLst>
                  <a:ext uri="{0D108BD9-81ED-4DB2-BD59-A6C34878D82A}">
                    <a16:rowId xmlns:a16="http://schemas.microsoft.com/office/drawing/2014/main" val="829515009"/>
                  </a:ext>
                </a:extLst>
              </a:tr>
            </a:tbl>
          </a:graphicData>
        </a:graphic>
      </p:graphicFrame>
    </p:spTree>
    <p:extLst>
      <p:ext uri="{BB962C8B-B14F-4D97-AF65-F5344CB8AC3E}">
        <p14:creationId xmlns:p14="http://schemas.microsoft.com/office/powerpoint/2010/main" val="390030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7004B3C-08F4-4834-AEAB-959E9ED8C80D}"/>
              </a:ext>
            </a:extLst>
          </p:cNvPr>
          <p:cNvPicPr>
            <a:picLocks noChangeAspect="1"/>
          </p:cNvPicPr>
          <p:nvPr/>
        </p:nvPicPr>
        <p:blipFill>
          <a:blip r:embed="rId2"/>
          <a:stretch>
            <a:fillRect/>
          </a:stretch>
        </p:blipFill>
        <p:spPr>
          <a:xfrm>
            <a:off x="242596" y="301693"/>
            <a:ext cx="8873412" cy="2949500"/>
          </a:xfrm>
          <a:prstGeom prst="rect">
            <a:avLst/>
          </a:prstGeom>
          <a:ln w="28575">
            <a:solidFill>
              <a:srgbClr val="FF0000"/>
            </a:solidFill>
          </a:ln>
        </p:spPr>
      </p:pic>
      <p:sp>
        <p:nvSpPr>
          <p:cNvPr id="4" name="テキスト ボックス 3">
            <a:extLst>
              <a:ext uri="{FF2B5EF4-FFF2-40B4-BE49-F238E27FC236}">
                <a16:creationId xmlns:a16="http://schemas.microsoft.com/office/drawing/2014/main" id="{8598FDBB-F0D8-47AC-9283-235E741EE25C}"/>
              </a:ext>
            </a:extLst>
          </p:cNvPr>
          <p:cNvSpPr txBox="1"/>
          <p:nvPr/>
        </p:nvSpPr>
        <p:spPr>
          <a:xfrm>
            <a:off x="149289" y="3302511"/>
            <a:ext cx="8691803" cy="261610"/>
          </a:xfrm>
          <a:prstGeom prst="rect">
            <a:avLst/>
          </a:prstGeom>
          <a:noFill/>
        </p:spPr>
        <p:txBody>
          <a:bodyPr wrap="square" rtlCol="0">
            <a:spAutoFit/>
          </a:bodyPr>
          <a:lstStyle/>
          <a:p>
            <a:r>
              <a:rPr lang="en-US" altLang="ja-JP" sz="1100"/>
              <a:t>MOFA Japan: https://www.mofa.go.jp/policy/oda/sector/education/action.html</a:t>
            </a:r>
            <a:endParaRPr kumimoji="1" lang="ja-JP" altLang="en-US" sz="1100"/>
          </a:p>
        </p:txBody>
      </p:sp>
      <p:sp>
        <p:nvSpPr>
          <p:cNvPr id="5" name="正方形/長方形 4">
            <a:extLst>
              <a:ext uri="{FF2B5EF4-FFF2-40B4-BE49-F238E27FC236}">
                <a16:creationId xmlns:a16="http://schemas.microsoft.com/office/drawing/2014/main" id="{7473AF78-7D37-4140-8C62-4525DF246396}"/>
              </a:ext>
            </a:extLst>
          </p:cNvPr>
          <p:cNvSpPr/>
          <p:nvPr/>
        </p:nvSpPr>
        <p:spPr>
          <a:xfrm>
            <a:off x="3228391" y="3887752"/>
            <a:ext cx="8593495" cy="26685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rPr>
              <a:t>From this perspective, </a:t>
            </a:r>
            <a:r>
              <a:rPr kumimoji="1" lang="en-US" altLang="ja-JP" sz="1400">
                <a:solidFill>
                  <a:schemeClr val="tx1"/>
                </a:solidFill>
                <a:highlight>
                  <a:srgbClr val="FFFF00"/>
                </a:highlight>
              </a:rPr>
              <a:t>Japan will provide assistance necessary to secure the foundations and the driving force for economic growth</a:t>
            </a:r>
            <a:r>
              <a:rPr kumimoji="1" lang="en-US" altLang="ja-JP" sz="1400">
                <a:solidFill>
                  <a:schemeClr val="tx1"/>
                </a:solidFill>
              </a:rPr>
              <a:t>. Its scope includes: </a:t>
            </a:r>
            <a:r>
              <a:rPr kumimoji="1" lang="en-US" altLang="ja-JP" sz="1400">
                <a:solidFill>
                  <a:schemeClr val="tx1"/>
                </a:solidFill>
                <a:highlight>
                  <a:srgbClr val="FFFF00"/>
                </a:highlight>
              </a:rPr>
              <a:t>the development of industrial infrastructure </a:t>
            </a:r>
            <a:r>
              <a:rPr kumimoji="1" lang="en-US" altLang="ja-JP" sz="1400">
                <a:solidFill>
                  <a:schemeClr val="tx1"/>
                </a:solidFill>
              </a:rPr>
              <a:t>and industries through improvements in such areas as infrastructure, finance and trade and investment climate; sustainable cities; </a:t>
            </a:r>
            <a:r>
              <a:rPr kumimoji="1" lang="en-US" altLang="ja-JP" sz="1400">
                <a:solidFill>
                  <a:schemeClr val="tx1"/>
                </a:solidFill>
                <a:highlight>
                  <a:srgbClr val="FFFF00"/>
                </a:highlight>
              </a:rPr>
              <a:t>introduction of information and communications technology (ICT) and high technology</a:t>
            </a:r>
            <a:r>
              <a:rPr kumimoji="1" lang="en-US" altLang="ja-JP" sz="1400">
                <a:solidFill>
                  <a:schemeClr val="tx1"/>
                </a:solidFill>
              </a:rPr>
              <a:t>; promotion of science, technology and innovation; research and development; economic policy; vocational training and industrial human resources development; employment creation; and the promotion of agriculture, forestry and fisheries that includes the development of food value chains. At the same time, Japan will provide assistance necessary to promote people-centered development that supports basic human life, taking full account of the importance of human and social development. It encompasses health care, safe water and sanitation, food and nutrition</a:t>
            </a:r>
            <a:r>
              <a:rPr kumimoji="1" lang="en-US" altLang="ja-JP" sz="1400">
                <a:solidFill>
                  <a:schemeClr val="tx1"/>
                </a:solidFill>
                <a:highlight>
                  <a:srgbClr val="FFFF00"/>
                </a:highlight>
              </a:rPr>
              <a:t>, quality education for all</a:t>
            </a:r>
            <a:r>
              <a:rPr kumimoji="1" lang="en-US" altLang="ja-JP" sz="1400">
                <a:solidFill>
                  <a:schemeClr val="tx1"/>
                </a:solidFill>
              </a:rPr>
              <a:t>, disparity reduction, empowerment of women, culture and sports that brings about spiritual affluence.</a:t>
            </a:r>
            <a:endParaRPr kumimoji="1" lang="ja-JP" altLang="en-US" sz="1400">
              <a:solidFill>
                <a:schemeClr val="tx1"/>
              </a:solidFill>
            </a:endParaRPr>
          </a:p>
        </p:txBody>
      </p:sp>
      <p:cxnSp>
        <p:nvCxnSpPr>
          <p:cNvPr id="7" name="直線矢印コネクタ 6">
            <a:extLst>
              <a:ext uri="{FF2B5EF4-FFF2-40B4-BE49-F238E27FC236}">
                <a16:creationId xmlns:a16="http://schemas.microsoft.com/office/drawing/2014/main" id="{78BF3B1C-E7F8-407E-85B3-122FDEDC73D4}"/>
              </a:ext>
            </a:extLst>
          </p:cNvPr>
          <p:cNvCxnSpPr/>
          <p:nvPr/>
        </p:nvCxnSpPr>
        <p:spPr>
          <a:xfrm>
            <a:off x="6270171" y="2948473"/>
            <a:ext cx="457200" cy="10823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54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55D4E14-AEF5-43BD-AE82-A203288B3CEC}"/>
              </a:ext>
            </a:extLst>
          </p:cNvPr>
          <p:cNvPicPr>
            <a:picLocks noChangeAspect="1"/>
          </p:cNvPicPr>
          <p:nvPr/>
        </p:nvPicPr>
        <p:blipFill>
          <a:blip r:embed="rId2"/>
          <a:stretch>
            <a:fillRect/>
          </a:stretch>
        </p:blipFill>
        <p:spPr>
          <a:xfrm>
            <a:off x="135347" y="266222"/>
            <a:ext cx="10641510" cy="1757087"/>
          </a:xfrm>
          <a:prstGeom prst="rect">
            <a:avLst/>
          </a:prstGeom>
          <a:ln w="19050">
            <a:solidFill>
              <a:srgbClr val="FF0000"/>
            </a:solidFill>
          </a:ln>
        </p:spPr>
      </p:pic>
      <p:sp>
        <p:nvSpPr>
          <p:cNvPr id="4" name="正方形/長方形 3">
            <a:extLst>
              <a:ext uri="{FF2B5EF4-FFF2-40B4-BE49-F238E27FC236}">
                <a16:creationId xmlns:a16="http://schemas.microsoft.com/office/drawing/2014/main" id="{C033A478-F27C-43A0-9A54-EC76A4C92A63}"/>
              </a:ext>
            </a:extLst>
          </p:cNvPr>
          <p:cNvSpPr/>
          <p:nvPr/>
        </p:nvSpPr>
        <p:spPr>
          <a:xfrm>
            <a:off x="3424333" y="2155372"/>
            <a:ext cx="8593495" cy="16297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a:solidFill>
                  <a:schemeClr val="tx1"/>
                </a:solidFill>
              </a:rPr>
              <a:t>The basic principles of the new strategy include: (1) Educational cooperation to achieve inclusive, equitable and quality learning, (2) </a:t>
            </a:r>
            <a:r>
              <a:rPr kumimoji="1" lang="en-US" altLang="ja-JP" sz="1400">
                <a:solidFill>
                  <a:schemeClr val="tx1"/>
                </a:solidFill>
                <a:highlight>
                  <a:srgbClr val="FFFF00"/>
                </a:highlight>
              </a:rPr>
              <a:t>Educational cooperation for industrial, science and technology human resource development and sustainable socio-economic development</a:t>
            </a:r>
            <a:r>
              <a:rPr kumimoji="1" lang="en-US" altLang="ja-JP" sz="1400">
                <a:solidFill>
                  <a:schemeClr val="tx1"/>
                </a:solidFill>
              </a:rPr>
              <a:t>, and (3) Establishment and expansion of global and regional networks for educational cooperation. The aim is to realize quality education through mutual learning. Japan will further contribute to assistance in the education sector based on this new strategy.</a:t>
            </a:r>
            <a:endParaRPr kumimoji="1" lang="ja-JP" altLang="en-US" sz="1400">
              <a:solidFill>
                <a:schemeClr val="tx1"/>
              </a:solidFill>
            </a:endParaRPr>
          </a:p>
        </p:txBody>
      </p:sp>
      <p:cxnSp>
        <p:nvCxnSpPr>
          <p:cNvPr id="5" name="直線矢印コネクタ 4">
            <a:extLst>
              <a:ext uri="{FF2B5EF4-FFF2-40B4-BE49-F238E27FC236}">
                <a16:creationId xmlns:a16="http://schemas.microsoft.com/office/drawing/2014/main" id="{3E3F8588-535F-48F7-AB6B-8CDC6EAB3CF5}"/>
              </a:ext>
            </a:extLst>
          </p:cNvPr>
          <p:cNvCxnSpPr>
            <a:cxnSpLocks/>
          </p:cNvCxnSpPr>
          <p:nvPr/>
        </p:nvCxnSpPr>
        <p:spPr>
          <a:xfrm>
            <a:off x="6484775" y="1887892"/>
            <a:ext cx="177282" cy="3327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A0928A52-8395-4871-AA2A-662D038CE63C}"/>
              </a:ext>
            </a:extLst>
          </p:cNvPr>
          <p:cNvPicPr>
            <a:picLocks noChangeAspect="1"/>
          </p:cNvPicPr>
          <p:nvPr/>
        </p:nvPicPr>
        <p:blipFill>
          <a:blip r:embed="rId3"/>
          <a:stretch>
            <a:fillRect/>
          </a:stretch>
        </p:blipFill>
        <p:spPr>
          <a:xfrm>
            <a:off x="174172" y="3917178"/>
            <a:ext cx="9184432" cy="1371701"/>
          </a:xfrm>
          <a:prstGeom prst="rect">
            <a:avLst/>
          </a:prstGeom>
          <a:ln w="19050">
            <a:solidFill>
              <a:srgbClr val="FF0000"/>
            </a:solidFill>
          </a:ln>
        </p:spPr>
      </p:pic>
      <p:sp>
        <p:nvSpPr>
          <p:cNvPr id="9" name="正方形/長方形 8">
            <a:extLst>
              <a:ext uri="{FF2B5EF4-FFF2-40B4-BE49-F238E27FC236}">
                <a16:creationId xmlns:a16="http://schemas.microsoft.com/office/drawing/2014/main" id="{917293EE-60A5-4092-BF62-ADC12E192BD6}"/>
              </a:ext>
            </a:extLst>
          </p:cNvPr>
          <p:cNvSpPr/>
          <p:nvPr/>
        </p:nvSpPr>
        <p:spPr>
          <a:xfrm>
            <a:off x="3424332" y="5533146"/>
            <a:ext cx="8593495" cy="1186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a:solidFill>
                  <a:schemeClr val="tx1"/>
                </a:solidFill>
              </a:rPr>
              <a:t>Based on this policy, Japan will provide </a:t>
            </a:r>
            <a:r>
              <a:rPr kumimoji="1" lang="en-US" altLang="ja-JP" sz="1400">
                <a:solidFill>
                  <a:schemeClr val="tx1"/>
                </a:solidFill>
                <a:highlight>
                  <a:srgbClr val="FFFF00"/>
                </a:highlight>
              </a:rPr>
              <a:t>US$3.5 billion in five years starting from 2011</a:t>
            </a:r>
            <a:r>
              <a:rPr kumimoji="1" lang="en-US" altLang="ja-JP" sz="1400">
                <a:solidFill>
                  <a:schemeClr val="tx1"/>
                </a:solidFill>
              </a:rPr>
              <a:t>, in order to contribute to achieving Education for All (EFA) and the education-related MDGs. Through this contribution, </a:t>
            </a:r>
            <a:r>
              <a:rPr kumimoji="1" lang="en-US" altLang="ja-JP" sz="1400">
                <a:solidFill>
                  <a:schemeClr val="tx1"/>
                </a:solidFill>
                <a:highlight>
                  <a:srgbClr val="FFFF00"/>
                </a:highlight>
              </a:rPr>
              <a:t>Japan will help to create a quality educational environment for at least 7 million children </a:t>
            </a:r>
            <a:r>
              <a:rPr kumimoji="1" lang="en-US" altLang="ja-JP" sz="1400">
                <a:solidFill>
                  <a:schemeClr val="tx1"/>
                </a:solidFill>
              </a:rPr>
              <a:t>(a cumulative total of 25 million children)</a:t>
            </a:r>
            <a:endParaRPr kumimoji="1" lang="ja-JP" altLang="en-US" sz="1400">
              <a:solidFill>
                <a:schemeClr val="tx1"/>
              </a:solidFill>
            </a:endParaRPr>
          </a:p>
        </p:txBody>
      </p:sp>
      <p:cxnSp>
        <p:nvCxnSpPr>
          <p:cNvPr id="10" name="直線矢印コネクタ 9">
            <a:extLst>
              <a:ext uri="{FF2B5EF4-FFF2-40B4-BE49-F238E27FC236}">
                <a16:creationId xmlns:a16="http://schemas.microsoft.com/office/drawing/2014/main" id="{D937790B-3D73-4698-AD2A-8837B2CC935C}"/>
              </a:ext>
            </a:extLst>
          </p:cNvPr>
          <p:cNvCxnSpPr>
            <a:cxnSpLocks/>
          </p:cNvCxnSpPr>
          <p:nvPr/>
        </p:nvCxnSpPr>
        <p:spPr>
          <a:xfrm>
            <a:off x="4833257" y="5178490"/>
            <a:ext cx="264367" cy="4618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46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1EB4CFB-A7E8-4C6B-9D60-46152A568DE0}"/>
              </a:ext>
            </a:extLst>
          </p:cNvPr>
          <p:cNvSpPr txBox="1"/>
          <p:nvPr/>
        </p:nvSpPr>
        <p:spPr>
          <a:xfrm>
            <a:off x="65314" y="130629"/>
            <a:ext cx="9873216" cy="307777"/>
          </a:xfrm>
          <a:prstGeom prst="rect">
            <a:avLst/>
          </a:prstGeom>
          <a:noFill/>
        </p:spPr>
        <p:txBody>
          <a:bodyPr wrap="none" rtlCol="0">
            <a:spAutoFit/>
          </a:bodyPr>
          <a:lstStyle/>
          <a:p>
            <a:r>
              <a:rPr kumimoji="1" lang="en-US" altLang="ja-JP" sz="1400"/>
              <a:t>JICA: https://www.jica.go.jp/english/our_work/thematic_issues/education/c8h0vm0000am7dbv-att/brochure_01.pdf</a:t>
            </a:r>
            <a:endParaRPr kumimoji="1" lang="ja-JP" altLang="en-US" sz="1400"/>
          </a:p>
        </p:txBody>
      </p:sp>
      <p:pic>
        <p:nvPicPr>
          <p:cNvPr id="4" name="図 3">
            <a:extLst>
              <a:ext uri="{FF2B5EF4-FFF2-40B4-BE49-F238E27FC236}">
                <a16:creationId xmlns:a16="http://schemas.microsoft.com/office/drawing/2014/main" id="{C344A7C1-E676-4463-AE76-228E4D4CEE7E}"/>
              </a:ext>
            </a:extLst>
          </p:cNvPr>
          <p:cNvPicPr>
            <a:picLocks noChangeAspect="1"/>
          </p:cNvPicPr>
          <p:nvPr/>
        </p:nvPicPr>
        <p:blipFill>
          <a:blip r:embed="rId2"/>
          <a:stretch>
            <a:fillRect/>
          </a:stretch>
        </p:blipFill>
        <p:spPr>
          <a:xfrm>
            <a:off x="1796169" y="438406"/>
            <a:ext cx="8142361" cy="5745118"/>
          </a:xfrm>
          <a:prstGeom prst="rect">
            <a:avLst/>
          </a:prstGeom>
        </p:spPr>
      </p:pic>
    </p:spTree>
    <p:extLst>
      <p:ext uri="{BB962C8B-B14F-4D97-AF65-F5344CB8AC3E}">
        <p14:creationId xmlns:p14="http://schemas.microsoft.com/office/powerpoint/2010/main" val="2527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688921-A5BA-472E-9768-D26E06CEF375}"/>
              </a:ext>
            </a:extLst>
          </p:cNvPr>
          <p:cNvSpPr txBox="1"/>
          <p:nvPr/>
        </p:nvSpPr>
        <p:spPr>
          <a:xfrm>
            <a:off x="262495" y="2015412"/>
            <a:ext cx="4533440" cy="1328982"/>
          </a:xfrm>
          <a:prstGeom prst="rect">
            <a:avLst/>
          </a:prstGeom>
        </p:spPr>
        <p:txBody>
          <a:bodyPr vert="horz" lIns="91440" tIns="45720" rIns="91440" bIns="45720" rtlCol="0" anchor="b">
            <a:noAutofit/>
          </a:bodyPr>
          <a:lstStyle/>
          <a:p>
            <a:pPr>
              <a:lnSpc>
                <a:spcPct val="90000"/>
              </a:lnSpc>
              <a:spcBef>
                <a:spcPct val="0"/>
              </a:spcBef>
              <a:spcAft>
                <a:spcPts val="600"/>
              </a:spcAft>
            </a:pPr>
            <a:r>
              <a:rPr kumimoji="1" lang="en-US" altLang="ja-JP" sz="2400" b="1" kern="1200">
                <a:solidFill>
                  <a:schemeClr val="tx1"/>
                </a:solidFill>
                <a:latin typeface="+mj-lt"/>
                <a:ea typeface="+mj-ea"/>
                <a:cs typeface="+mj-cs"/>
              </a:rPr>
              <a:t>The budget of JICA</a:t>
            </a:r>
          </a:p>
          <a:p>
            <a:pPr>
              <a:lnSpc>
                <a:spcPct val="90000"/>
              </a:lnSpc>
              <a:spcBef>
                <a:spcPct val="0"/>
              </a:spcBef>
              <a:spcAft>
                <a:spcPts val="600"/>
              </a:spcAft>
            </a:pPr>
            <a:r>
              <a:rPr lang="en-US" altLang="ja-JP" sz="2400" b="1">
                <a:latin typeface="+mj-lt"/>
                <a:ea typeface="+mj-ea"/>
                <a:cs typeface="+mj-cs"/>
              </a:rPr>
              <a:t>=</a:t>
            </a:r>
            <a:r>
              <a:rPr kumimoji="1" lang="en-US" altLang="ja-JP" sz="2400" b="1" kern="1200">
                <a:solidFill>
                  <a:schemeClr val="tx1"/>
                </a:solidFill>
                <a:latin typeface="+mj-lt"/>
                <a:ea typeface="+mj-ea"/>
                <a:cs typeface="+mj-cs"/>
              </a:rPr>
              <a:t>Investment from Government and publishing JICA bonds</a:t>
            </a:r>
          </a:p>
        </p:txBody>
      </p:sp>
      <p:pic>
        <p:nvPicPr>
          <p:cNvPr id="4" name="図 3">
            <a:extLst>
              <a:ext uri="{FF2B5EF4-FFF2-40B4-BE49-F238E27FC236}">
                <a16:creationId xmlns:a16="http://schemas.microsoft.com/office/drawing/2014/main" id="{3C27F789-B2F2-49C5-B6DF-CBEEEB258006}"/>
              </a:ext>
            </a:extLst>
          </p:cNvPr>
          <p:cNvPicPr>
            <a:picLocks noChangeAspect="1"/>
          </p:cNvPicPr>
          <p:nvPr/>
        </p:nvPicPr>
        <p:blipFill>
          <a:blip r:embed="rId2"/>
          <a:stretch>
            <a:fillRect/>
          </a:stretch>
        </p:blipFill>
        <p:spPr>
          <a:xfrm>
            <a:off x="5075512" y="643469"/>
            <a:ext cx="6312819" cy="5571062"/>
          </a:xfrm>
          <a:prstGeom prst="rect">
            <a:avLst/>
          </a:prstGeom>
        </p:spPr>
      </p:pic>
      <p:sp>
        <p:nvSpPr>
          <p:cNvPr id="5" name="テキスト ボックス 4">
            <a:extLst>
              <a:ext uri="{FF2B5EF4-FFF2-40B4-BE49-F238E27FC236}">
                <a16:creationId xmlns:a16="http://schemas.microsoft.com/office/drawing/2014/main" id="{5B3ABF9C-0206-4F8C-946B-BD3CA38B013D}"/>
              </a:ext>
            </a:extLst>
          </p:cNvPr>
          <p:cNvSpPr txBox="1"/>
          <p:nvPr/>
        </p:nvSpPr>
        <p:spPr>
          <a:xfrm>
            <a:off x="5118592" y="6343038"/>
            <a:ext cx="5684569" cy="369332"/>
          </a:xfrm>
          <a:prstGeom prst="rect">
            <a:avLst/>
          </a:prstGeom>
          <a:noFill/>
        </p:spPr>
        <p:txBody>
          <a:bodyPr wrap="none" rtlCol="0">
            <a:spAutoFit/>
          </a:bodyPr>
          <a:lstStyle/>
          <a:p>
            <a:r>
              <a:rPr kumimoji="1" lang="en-US" altLang="ja-JP"/>
              <a:t>https://www.jica.go.jp/english/ir/bonds/index.html</a:t>
            </a:r>
            <a:endParaRPr kumimoji="1" lang="ja-JP" altLang="en-US"/>
          </a:p>
        </p:txBody>
      </p:sp>
      <p:sp>
        <p:nvSpPr>
          <p:cNvPr id="3" name="テキスト ボックス 2">
            <a:extLst>
              <a:ext uri="{FF2B5EF4-FFF2-40B4-BE49-F238E27FC236}">
                <a16:creationId xmlns:a16="http://schemas.microsoft.com/office/drawing/2014/main" id="{FC0D91D8-D62C-4BBE-B8F9-38D2EEF33BCB}"/>
              </a:ext>
            </a:extLst>
          </p:cNvPr>
          <p:cNvSpPr txBox="1"/>
          <p:nvPr/>
        </p:nvSpPr>
        <p:spPr>
          <a:xfrm>
            <a:off x="299818" y="3796846"/>
            <a:ext cx="4458794" cy="1200329"/>
          </a:xfrm>
          <a:prstGeom prst="rect">
            <a:avLst/>
          </a:prstGeom>
          <a:noFill/>
        </p:spPr>
        <p:txBody>
          <a:bodyPr wrap="square" rtlCol="0">
            <a:spAutoFit/>
          </a:bodyPr>
          <a:lstStyle/>
          <a:p>
            <a:r>
              <a:rPr kumimoji="1" lang="en-US" altLang="ja-JP"/>
              <a:t>Some city governments and company buy this JICA Bond.</a:t>
            </a:r>
          </a:p>
          <a:p>
            <a:r>
              <a:rPr lang="en-US" altLang="ja-JP"/>
              <a:t>And it will budget of international cooperation that JICA does</a:t>
            </a:r>
          </a:p>
        </p:txBody>
      </p:sp>
    </p:spTree>
    <p:extLst>
      <p:ext uri="{BB962C8B-B14F-4D97-AF65-F5344CB8AC3E}">
        <p14:creationId xmlns:p14="http://schemas.microsoft.com/office/powerpoint/2010/main" val="349120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79A11F1-5551-43FC-B37C-68BC81F46DBA}"/>
              </a:ext>
            </a:extLst>
          </p:cNvPr>
          <p:cNvPicPr>
            <a:picLocks noChangeAspect="1"/>
          </p:cNvPicPr>
          <p:nvPr/>
        </p:nvPicPr>
        <p:blipFill>
          <a:blip r:embed="rId2"/>
          <a:stretch>
            <a:fillRect/>
          </a:stretch>
        </p:blipFill>
        <p:spPr>
          <a:xfrm>
            <a:off x="3064750" y="946496"/>
            <a:ext cx="8953988" cy="5124790"/>
          </a:xfrm>
          <a:prstGeom prst="rect">
            <a:avLst/>
          </a:prstGeom>
        </p:spPr>
      </p:pic>
      <p:sp>
        <p:nvSpPr>
          <p:cNvPr id="2" name="テキスト ボックス 1">
            <a:extLst>
              <a:ext uri="{FF2B5EF4-FFF2-40B4-BE49-F238E27FC236}">
                <a16:creationId xmlns:a16="http://schemas.microsoft.com/office/drawing/2014/main" id="{ED7B3964-3F54-4EE4-AFBC-4284B641D3F8}"/>
              </a:ext>
            </a:extLst>
          </p:cNvPr>
          <p:cNvSpPr txBox="1"/>
          <p:nvPr/>
        </p:nvSpPr>
        <p:spPr>
          <a:xfrm>
            <a:off x="889686" y="3220995"/>
            <a:ext cx="942887" cy="369332"/>
          </a:xfrm>
          <a:prstGeom prst="rect">
            <a:avLst/>
          </a:prstGeom>
          <a:noFill/>
        </p:spPr>
        <p:txBody>
          <a:bodyPr wrap="none" rtlCol="0">
            <a:spAutoFit/>
          </a:bodyPr>
          <a:lstStyle/>
          <a:p>
            <a:r>
              <a:rPr lang="en-US" altLang="ja-JP" err="1"/>
              <a:t>Unicef</a:t>
            </a:r>
            <a:r>
              <a:rPr lang="en-US" altLang="ja-JP"/>
              <a:t> </a:t>
            </a:r>
          </a:p>
        </p:txBody>
      </p:sp>
    </p:spTree>
    <p:extLst>
      <p:ext uri="{BB962C8B-B14F-4D97-AF65-F5344CB8AC3E}">
        <p14:creationId xmlns:p14="http://schemas.microsoft.com/office/powerpoint/2010/main" val="32906536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_Tool_T2_01_EN_Red">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ujitsu Infinity Pro">
      <a:majorFont>
        <a:latin typeface="Fujitsu Infinity Pro Bold"/>
        <a:ea typeface=""/>
        <a:cs typeface=""/>
      </a:majorFont>
      <a:minorFont>
        <a:latin typeface="Fujitsu Infinity Pro"/>
        <a:ea typeface=""/>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err="1" smtClean="0"/>
        </a:defPPr>
      </a:lstStyle>
    </a:txDef>
  </a:objectDefaults>
  <a:extraClrSchemeLst/>
  <a:extLst>
    <a:ext uri="{05A4C25C-085E-4340-85A3-A5531E510DB2}">
      <thm15:themeFamily xmlns:thm15="http://schemas.microsoft.com/office/thememl/2012/main" name="FAN2021_PPT_template_Type1_keynote_EN_Section dividers Saturation Adjustment.potx" id="{AEAECC50-0E7F-460B-8E65-7952C5997CF3}" vid="{F223D5DD-528B-4BEE-94CA-CDA73DEB2DA9}"/>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FD00A087D6CC4AB219A6A8AFC30B40" ma:contentTypeVersion="10" ma:contentTypeDescription="Create a new document." ma:contentTypeScope="" ma:versionID="fca87d2c8f57915c2bc8950b9a20dbe2">
  <xsd:schema xmlns:xsd="http://www.w3.org/2001/XMLSchema" xmlns:xs="http://www.w3.org/2001/XMLSchema" xmlns:p="http://schemas.microsoft.com/office/2006/metadata/properties" xmlns:ns3="940345a3-6526-4541-857a-c41f6a7c2614" xmlns:ns4="6406ec59-0caa-4e86-b56b-e92a37279a37" targetNamespace="http://schemas.microsoft.com/office/2006/metadata/properties" ma:root="true" ma:fieldsID="7f5df8b38eea5b80452deeec2f1b7a7f" ns3:_="" ns4:_="">
    <xsd:import namespace="940345a3-6526-4541-857a-c41f6a7c2614"/>
    <xsd:import namespace="6406ec59-0caa-4e86-b56b-e92a37279a3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0345a3-6526-4541-857a-c41f6a7c26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06ec59-0caa-4e86-b56b-e92a37279a3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DBCAC5-CFDD-4314-88A3-0679F665EEBC}">
  <ds:schemaRefs>
    <ds:schemaRef ds:uri="http://schemas.microsoft.com/sharepoint/v3/contenttype/forms"/>
  </ds:schemaRefs>
</ds:datastoreItem>
</file>

<file path=customXml/itemProps2.xml><?xml version="1.0" encoding="utf-8"?>
<ds:datastoreItem xmlns:ds="http://schemas.openxmlformats.org/officeDocument/2006/customXml" ds:itemID="{8512030E-0AE2-406E-BFD0-D86DDB4558FC}">
  <ds:schemaRefs>
    <ds:schemaRef ds:uri="http://schemas.microsoft.com/office/2006/documentManagement/types"/>
    <ds:schemaRef ds:uri="http://schemas.microsoft.com/office/infopath/2007/PartnerControls"/>
    <ds:schemaRef ds:uri="6406ec59-0caa-4e86-b56b-e92a37279a37"/>
    <ds:schemaRef ds:uri="http://purl.org/dc/elements/1.1/"/>
    <ds:schemaRef ds:uri="http://schemas.microsoft.com/office/2006/metadata/properties"/>
    <ds:schemaRef ds:uri="http://purl.org/dc/terms/"/>
    <ds:schemaRef ds:uri="940345a3-6526-4541-857a-c41f6a7c2614"/>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89F889C-D3C9-44B9-9D83-9F04E14560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0345a3-6526-4541-857a-c41f6a7c2614"/>
    <ds:schemaRef ds:uri="6406ec59-0caa-4e86-b56b-e92a37279a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264</TotalTime>
  <Words>783</Words>
  <Application>Microsoft Office PowerPoint</Application>
  <PresentationFormat>ワイド画面</PresentationFormat>
  <Paragraphs>56</Paragraphs>
  <Slides>8</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8</vt:i4>
      </vt:variant>
    </vt:vector>
  </HeadingPairs>
  <TitlesOfParts>
    <vt:vector size="20" baseType="lpstr">
      <vt:lpstr>游ゴシック</vt:lpstr>
      <vt:lpstr>游ゴシック Light</vt:lpstr>
      <vt:lpstr>Arial</vt:lpstr>
      <vt:lpstr>Fujitsu Infinity Pro</vt:lpstr>
      <vt:lpstr>Fujitsu Infinity Pro Bold</vt:lpstr>
      <vt:lpstr>Fujitsu Infinity Pro Bold It</vt:lpstr>
      <vt:lpstr>Fujitsu Infinity Pro ExtraBold</vt:lpstr>
      <vt:lpstr>Fujitsu Infinity Pro Italic</vt:lpstr>
      <vt:lpstr>Fujitsu Infinity Pro Light</vt:lpstr>
      <vt:lpstr>Wingdings</vt:lpstr>
      <vt:lpstr>Office テーマ</vt:lpstr>
      <vt:lpstr>F_Tool_T2_01_EN_Red</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Onishi, Yuki/大西 祐希</dc:creator>
  <cp:lastModifiedBy>Onishi, Yuki/大西 祐希</cp:lastModifiedBy>
  <cp:revision>1</cp:revision>
  <dcterms:created xsi:type="dcterms:W3CDTF">2022-07-06T10:45:51Z</dcterms:created>
  <dcterms:modified xsi:type="dcterms:W3CDTF">2022-07-11T04:08:47Z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2022-07-06T10:45:52Z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239cd84f-0b63-43a9-99d9-c3c60cd84ef2</vt:lpwstr>
  </property>
  <property fmtid="{D5CDD505-2E9C-101B-9397-08002B2CF9AE}" pid="8" name="MSIP_Label_a7295cc1-d279-42ac-ab4d-3b0f4fece050_ContentBits">
    <vt:lpwstr>0</vt:lpwstr>
  </property>
  <property fmtid="{D5CDD505-2E9C-101B-9397-08002B2CF9AE}" pid="9" name="ContentTypeId">
    <vt:lpwstr>0x010100B2FD00A087D6CC4AB219A6A8AFC30B40</vt:lpwstr>
  </property>
</Properties>
</file>