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0D56B-AD91-40FD-BE00-902A77F6C1D3}" v="2" dt="2022-07-11T10:55:28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Regilla" userId="39dae993-02d1-4783-9b5b-f93e6d576ebe" providerId="ADAL" clId="{3880D56B-AD91-40FD-BE00-902A77F6C1D3}"/>
    <pc:docChg chg="custSel modSld">
      <pc:chgData name="Siva Regilla" userId="39dae993-02d1-4783-9b5b-f93e6d576ebe" providerId="ADAL" clId="{3880D56B-AD91-40FD-BE00-902A77F6C1D3}" dt="2022-07-11T10:55:57.148" v="75" actId="1076"/>
      <pc:docMkLst>
        <pc:docMk/>
      </pc:docMkLst>
      <pc:sldChg chg="addSp modSp mod">
        <pc:chgData name="Siva Regilla" userId="39dae993-02d1-4783-9b5b-f93e6d576ebe" providerId="ADAL" clId="{3880D56B-AD91-40FD-BE00-902A77F6C1D3}" dt="2022-07-11T10:55:57.148" v="75" actId="1076"/>
        <pc:sldMkLst>
          <pc:docMk/>
          <pc:sldMk cId="2428583460" sldId="256"/>
        </pc:sldMkLst>
        <pc:spChg chg="add mod">
          <ac:chgData name="Siva Regilla" userId="39dae993-02d1-4783-9b5b-f93e6d576ebe" providerId="ADAL" clId="{3880D56B-AD91-40FD-BE00-902A77F6C1D3}" dt="2022-07-11T10:55:54.421" v="74" actId="1076"/>
          <ac:spMkLst>
            <pc:docMk/>
            <pc:sldMk cId="2428583460" sldId="256"/>
            <ac:spMk id="5" creationId="{FFC4F778-CAE8-4467-7EA7-9FA458B8E4A8}"/>
          </ac:spMkLst>
        </pc:spChg>
        <pc:graphicFrameChg chg="mod">
          <ac:chgData name="Siva Regilla" userId="39dae993-02d1-4783-9b5b-f93e6d576ebe" providerId="ADAL" clId="{3880D56B-AD91-40FD-BE00-902A77F6C1D3}" dt="2022-07-11T10:55:49.695" v="73" actId="1035"/>
          <ac:graphicFrameMkLst>
            <pc:docMk/>
            <pc:sldMk cId="2428583460" sldId="256"/>
            <ac:graphicFrameMk id="3" creationId="{66639FF9-E0EE-8607-9650-E1B0037A8D09}"/>
          </ac:graphicFrameMkLst>
        </pc:graphicFrameChg>
        <pc:picChg chg="mod">
          <ac:chgData name="Siva Regilla" userId="39dae993-02d1-4783-9b5b-f93e6d576ebe" providerId="ADAL" clId="{3880D56B-AD91-40FD-BE00-902A77F6C1D3}" dt="2022-07-11T10:55:57.148" v="75" actId="1076"/>
          <ac:picMkLst>
            <pc:docMk/>
            <pc:sldMk cId="2428583460" sldId="256"/>
            <ac:picMk id="2" creationId="{7A1DFF9F-7C41-DC1B-B104-F3B098B7F6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A70C-CA39-433A-B6A8-2E2D446D907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50E7-2766-4FA1-8C95-152EB7DD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Regilla\Downloads\CRY-Annual-Report-2020-2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33710" y="125819"/>
            <a:ext cx="1689318" cy="1613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/>
              <a:t>Child / Beneficiary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14825" y="607346"/>
            <a:ext cx="2838450" cy="678529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NGO</a:t>
            </a:r>
          </a:p>
          <a:p>
            <a:pPr algn="ctr"/>
            <a:r>
              <a:rPr lang="en-US" sz="2000" b="1" dirty="0"/>
              <a:t>(Child Rights and You)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3469" y="567629"/>
            <a:ext cx="1922176" cy="718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Sponsor / Organization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469" y="1295456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Originator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9650" y="1326920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Distributor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63969" y="180056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552976" y="382367"/>
            <a:ext cx="1586801" cy="67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CSR</a:t>
            </a:r>
          </a:p>
        </p:txBody>
      </p:sp>
      <p:sp>
        <p:nvSpPr>
          <p:cNvPr id="13" name="Right Arrow 12"/>
          <p:cNvSpPr/>
          <p:nvPr/>
        </p:nvSpPr>
        <p:spPr>
          <a:xfrm rot="10800000" flipV="1">
            <a:off x="2509034" y="920635"/>
            <a:ext cx="1524517" cy="67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Marketing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377274" y="382366"/>
            <a:ext cx="2450210" cy="67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 Education, Food etc.   </a:t>
            </a:r>
          </a:p>
        </p:txBody>
      </p:sp>
      <p:sp>
        <p:nvSpPr>
          <p:cNvPr id="19" name="Right Arrow 18"/>
          <p:cNvSpPr/>
          <p:nvPr/>
        </p:nvSpPr>
        <p:spPr>
          <a:xfrm rot="10800000" flipV="1">
            <a:off x="7271047" y="932689"/>
            <a:ext cx="2556436" cy="678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Social Credibility</a:t>
            </a:r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19FC7D71-9E3A-E33D-7BFF-05AA7B18595F}"/>
              </a:ext>
            </a:extLst>
          </p:cNvPr>
          <p:cNvSpPr/>
          <p:nvPr/>
        </p:nvSpPr>
        <p:spPr>
          <a:xfrm>
            <a:off x="4933950" y="2882923"/>
            <a:ext cx="156210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Government</a:t>
            </a:r>
          </a:p>
        </p:txBody>
      </p:sp>
      <p:sp>
        <p:nvSpPr>
          <p:cNvPr id="29" name="Right Arrow 18">
            <a:extLst>
              <a:ext uri="{FF2B5EF4-FFF2-40B4-BE49-F238E27FC236}">
                <a16:creationId xmlns:a16="http://schemas.microsoft.com/office/drawing/2014/main" id="{B8C50843-0FD8-3414-ED53-15E183E4FFB7}"/>
              </a:ext>
            </a:extLst>
          </p:cNvPr>
          <p:cNvSpPr/>
          <p:nvPr/>
        </p:nvSpPr>
        <p:spPr>
          <a:xfrm rot="16200000" flipV="1">
            <a:off x="5103348" y="1763354"/>
            <a:ext cx="1223304" cy="904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Grants &amp; Regulation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DFF9F-7C41-DC1B-B104-F3B098B7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1" y="3368445"/>
            <a:ext cx="5231627" cy="323802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639FF9-E0EE-8607-9650-E1B0037A8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48454"/>
              </p:ext>
            </p:extLst>
          </p:nvPr>
        </p:nvGraphicFramePr>
        <p:xfrm>
          <a:off x="6885814" y="3368445"/>
          <a:ext cx="5030065" cy="3168630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3439286">
                  <a:extLst>
                    <a:ext uri="{9D8B030D-6E8A-4147-A177-3AD203B41FA5}">
                      <a16:colId xmlns:a16="http://schemas.microsoft.com/office/drawing/2014/main" val="3458044578"/>
                    </a:ext>
                  </a:extLst>
                </a:gridCol>
                <a:gridCol w="1590779">
                  <a:extLst>
                    <a:ext uri="{9D8B030D-6E8A-4147-A177-3AD203B41FA5}">
                      <a16:colId xmlns:a16="http://schemas.microsoft.com/office/drawing/2014/main" val="4064348334"/>
                    </a:ext>
                  </a:extLst>
                </a:gridCol>
              </a:tblGrid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Expense and Fund Distribution Head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Solution Strategy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7198680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Personnel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Reduce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2150812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General Administration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Reduce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0798006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Depreciation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Optimize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5392097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Auditor Remuneration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Neutral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9462254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Fund Raising Costs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Reduce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387103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Child Development Initiatives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Increase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175573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Awareness of Child Rights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Increase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9190630"/>
                  </a:ext>
                </a:extLst>
              </a:tr>
              <a:tr h="3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Capacity Building for Supported Initiatives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Optimize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8069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C4F778-CAE8-4467-7EA7-9FA458B8E4A8}"/>
              </a:ext>
            </a:extLst>
          </p:cNvPr>
          <p:cNvSpPr txBox="1"/>
          <p:nvPr/>
        </p:nvSpPr>
        <p:spPr>
          <a:xfrm>
            <a:off x="6885814" y="6574696"/>
            <a:ext cx="3236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* Reference – </a:t>
            </a:r>
            <a:r>
              <a:rPr lang="en-IN" sz="1050" dirty="0">
                <a:hlinkClick r:id="rId3"/>
              </a:rPr>
              <a:t>Child Rights and You, India Annual Report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42858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Regilla</dc:creator>
  <cp:lastModifiedBy>Siva Regilla</cp:lastModifiedBy>
  <cp:revision>14</cp:revision>
  <dcterms:created xsi:type="dcterms:W3CDTF">2020-04-09T16:16:46Z</dcterms:created>
  <dcterms:modified xsi:type="dcterms:W3CDTF">2022-07-11T10:55:59Z</dcterms:modified>
</cp:coreProperties>
</file>