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B588-F2A1-6955-1058-AD2B5AA17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F6814-9FD2-E0A1-279E-E12B0F388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C5A9-037B-7649-65CE-4CB25375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8614-8FC7-182B-7C5A-88736C38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1668-C703-168A-F264-062EC200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594B-1666-B7B5-2FD5-A896B70A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D8FDB-AF0E-606B-4ED9-47FA7DE6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DBCE-9725-9291-F5D6-3CCD2C18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A42D-A035-BD58-25B3-11A4E70A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6865-B5C6-53A7-8034-0F643E5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D891A-C107-9F5C-C4F1-0E6C6EB9B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779A3-4ED0-F8E8-4145-42AF9DD7A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17B3-BED0-05B8-F1D4-0927AE86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2550-77F0-C8A6-78DF-C39508CC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1AB4-830F-588A-5CE0-43AE7FCE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8C95-F662-8603-6E21-FA413A1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95DF-DD29-0307-FDF5-70EF3D30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7DC3-3186-F193-E220-D56FE83E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9A0D-C7D3-21F2-4D0C-A64C0F06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112D-5ED0-CFA2-A2A9-0AE821A2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B862-4098-37D0-EFA0-A5033B85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1E618-6CDF-CD6F-11ED-F31503EF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BB41-FC7E-3AFD-2435-5DEF59C2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E915-68DF-8EAE-101E-C8F0D541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8979-475C-6C91-9FB5-02BA88E2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595E-B7CB-28F5-F91B-C5EF60F4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4576-8B61-8718-A737-D65C80C07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1D1D4-2300-46A8-76C6-152D0ADC1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357D9-9C6E-FE35-38BE-43D23494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06E5D-A63E-4995-2ACE-F2FC7539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9FAAF-A65A-52CE-674F-9771631E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2532-9E56-CA2B-E081-61399CF4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C7910-FE6D-B105-5FD8-E2C8FF51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3F92C-CDC6-2D30-91C2-DBA21EBB3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38011-8A3E-0001-C699-CA1798330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EB678-6160-FAD9-27F9-A343881E6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284CA-BC67-64C3-55DC-FD61CA92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93ECA-2119-CCE7-EDD6-41311604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C1DE6-0DAD-A7FC-DB7A-36531386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087F-332A-6489-3FF2-4D1421C9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8DE17-2014-2255-2D30-B16D451A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B6B90-D5D6-1E54-2882-6CA3FEBB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505D8-D203-10D3-9282-1B911796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EB509-4ED1-C056-931A-39F945B9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874CE-0273-F8AD-EEE2-1FFE35C1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5403-C085-9F91-A485-8EBF7C5B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B9A0-288C-81F2-7E58-256D970A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6E54-96DC-0B94-7948-BE1AA40B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3BFF3-1354-8DE1-54E9-E15852271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E1E5-1284-4B24-2BAE-0C65AD6E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0B6D-B5E1-01FD-AD5B-A5A88A3D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FDFB6-D880-A03D-16C5-326545B0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7DD8-FBD7-64CC-EB91-4454B231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03DC0-60FD-A324-F177-D8571A159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188C-9ACB-44AD-62D6-980EA6447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0836D-53F0-3810-A949-0C5B1CD7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E0AB-17BE-78C6-D1D2-8AA5FFB2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07D24-DC23-D7C6-261C-4EEDDA24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71A4B-FFE9-DE25-786F-9C9F4931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050E-C765-BF43-1DF6-663E71C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F2ED-CDC4-F18C-E0C3-709AF1526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B2676-9795-4FA9-8602-F05E0CA0536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C654-1AF1-E822-8922-2D4360CE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8258-1CF3-C098-A13E-A1AA7A15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20A50-1F20-46D6-B482-C5A28996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PVgOS__o9Bg?start=8&amp;feature=oembed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8A19-5683-258A-CC83-74F9839E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DIVERS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Group Project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DS311 Spring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48D5-E9CB-042A-7385-3E588EAA2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7562" y="4367666"/>
            <a:ext cx="2757352" cy="249033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Contributors:</a:t>
            </a:r>
          </a:p>
          <a:p>
            <a:r>
              <a:rPr lang="en-US" dirty="0">
                <a:solidFill>
                  <a:schemeClr val="bg1"/>
                </a:solidFill>
              </a:rPr>
              <a:t>Josue Herrera</a:t>
            </a:r>
          </a:p>
          <a:p>
            <a:r>
              <a:rPr lang="en-US" dirty="0">
                <a:solidFill>
                  <a:schemeClr val="bg1"/>
                </a:solidFill>
              </a:rPr>
              <a:t>Giovanni Vallecillo</a:t>
            </a:r>
          </a:p>
          <a:p>
            <a:r>
              <a:rPr lang="en-US" dirty="0">
                <a:solidFill>
                  <a:schemeClr val="bg1"/>
                </a:solidFill>
              </a:rPr>
              <a:t>Zachary Hurt</a:t>
            </a:r>
          </a:p>
          <a:p>
            <a:r>
              <a:rPr lang="en-US" dirty="0">
                <a:solidFill>
                  <a:schemeClr val="bg1"/>
                </a:solidFill>
              </a:rPr>
              <a:t>Jennavieve Ledesma</a:t>
            </a:r>
          </a:p>
          <a:p>
            <a:r>
              <a:rPr lang="en-US" dirty="0">
                <a:solidFill>
                  <a:schemeClr val="bg1"/>
                </a:solidFill>
              </a:rPr>
              <a:t>Brian Solis</a:t>
            </a:r>
          </a:p>
          <a:p>
            <a:r>
              <a:rPr lang="en-US" dirty="0">
                <a:solidFill>
                  <a:schemeClr val="bg1"/>
                </a:solidFill>
              </a:rPr>
              <a:t>Matthew Riley</a:t>
            </a:r>
          </a:p>
        </p:txBody>
      </p:sp>
    </p:spTree>
    <p:extLst>
      <p:ext uri="{BB962C8B-B14F-4D97-AF65-F5344CB8AC3E}">
        <p14:creationId xmlns:p14="http://schemas.microsoft.com/office/powerpoint/2010/main" val="244197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2F79B6-EE80-4C8D-7DC9-57039DAB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83D00-0DE7-B180-C174-863D03051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Online Media 6" title="Lionel Messi: BEST moments of the 2022 FIFA World Cup for Argentina | 2022 FIFA World Cup">
            <a:hlinkClick r:id="" action="ppaction://media"/>
            <a:extLst>
              <a:ext uri="{FF2B5EF4-FFF2-40B4-BE49-F238E27FC236}">
                <a16:creationId xmlns:a16="http://schemas.microsoft.com/office/drawing/2014/main" id="{19AB9AF4-446D-B538-67C7-C3B29B728500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6000" y="1825625"/>
            <a:ext cx="60527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23</Words>
  <Application>Microsoft Office PowerPoint</Application>
  <PresentationFormat>Widescreen</PresentationFormat>
  <Paragraphs>8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DATA DIVERS Group Project DS311 Spring 2025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Hurt</dc:creator>
  <cp:lastModifiedBy>Zachary Hurt</cp:lastModifiedBy>
  <cp:revision>1</cp:revision>
  <dcterms:created xsi:type="dcterms:W3CDTF">2025-04-08T04:35:12Z</dcterms:created>
  <dcterms:modified xsi:type="dcterms:W3CDTF">2025-04-09T03:14:34Z</dcterms:modified>
</cp:coreProperties>
</file>