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7EB-FF30-4815-AF09-C2DDD9BD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A66C-A323-4B40-9932-814C409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4CDC-28C4-4CA9-8629-F6B86CAF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1DC0-14C1-400A-AF7F-92705EC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8A60-D1B4-4D7A-87D1-8AA76B4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9E3A-084F-49B2-B4AD-76F1ACC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C547-44E9-41AB-89B4-A15D7FBF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B96-F03A-492B-862E-0A3E4C5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F255-AC05-4AAD-8153-0AB5F1A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A87-8D33-43FB-B126-B9DE0231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3F5E-7A47-4B0D-A97D-919FB55B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7FAF-C2B4-4673-A0D4-F7350FEC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BA3-81D6-43B9-91CE-6E9A5F2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2BA3-1F16-4EA8-B282-92897B5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958-199C-44EB-9916-5B4F67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2A1-9DB4-4C54-ADE4-0633CD4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70-91B5-4521-A5B9-681BEF8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226C-E4EB-4E32-881A-5A9ADDD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54CF-358E-4EF0-862D-A1AC362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FC1-CCF1-488E-A21D-1456D9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9FF-E5C1-40F6-ABFA-0C2A039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C56-39BC-4D28-8183-9F5884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2D6-E7F8-4F93-AC41-976BE2B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24A4-BE71-4C66-8A01-D58479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D6-85BC-495B-AEA5-687FAC4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D63-2991-4994-842A-3EF72D4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63CA-C075-4422-95F6-169279FC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289A-9D36-472C-99CE-5561FCDF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5E7A-E0DD-404B-B7BD-53E4518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D89-C18C-471A-9FC4-42D1B5A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D566-5F9C-44C6-9B4E-86B97F6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5A7-BAD4-444B-9526-B5F2B7C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2A4-CEE2-4DFB-9B45-43406BF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C80B-34AC-48F8-8023-7F7CCD0F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096C-934E-48BE-82DE-D82E0069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000-EBED-4572-B7E8-38E6C03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7FF1-0D8E-4383-97AF-8F646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D08C-2936-4CE1-A26E-11E7544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B8C0-7DA1-4A78-AE2D-EC801D3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8F-CD6E-48A3-9439-DB78A86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48F9-FE08-4502-A510-E248C87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8FF7-097E-48C1-95AC-8306D58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34AA-032D-4699-8C48-CCDD21F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8DDA8-1A97-4501-8703-891EA75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038B-FBAD-4913-89E6-CEFAD390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2BE-E953-411F-869A-7A1738C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261-0978-4DF6-A19E-1E6E05AC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03-AEE9-4A67-9A91-D449B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8A96-E491-4773-B3D6-8BC599DF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86C-6551-47C2-B71F-30C4D43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D97-B78F-4E50-93A3-E6C8DE4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E96A-72DF-4FEE-B3FC-43FBEDA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589-5D52-4367-A21A-4442628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4A7E0-01A5-40AD-AB2E-8B0C9A0F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37A7-7B98-4447-8BD3-A274558D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7AA1-BB7A-4791-859B-07E0341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94E-4A90-4341-BD1D-E4D4E25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CB1-EF8A-4209-AEC0-462370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7CB-702D-4251-B173-7AB4FC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C1C-F0D6-444B-96E9-8921C90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E7-CB7A-4F15-8E49-C3185F09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C68-B451-422E-A8B9-BC5393C8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FDA7-CD3C-444F-9451-B87FC025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B2F7CB-28DB-427C-BE4E-14C5E1FA1D54}"/>
              </a:ext>
            </a:extLst>
          </p:cNvPr>
          <p:cNvSpPr/>
          <p:nvPr/>
        </p:nvSpPr>
        <p:spPr>
          <a:xfrm>
            <a:off x="962527" y="832513"/>
            <a:ext cx="1030046" cy="45085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0DD19-6FD4-4A57-8CA7-CD0B3EB7FD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2573" y="1057941"/>
            <a:ext cx="12455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E80C7D-A615-41F1-89FD-8BEF34F08ADE}"/>
              </a:ext>
            </a:extLst>
          </p:cNvPr>
          <p:cNvSpPr/>
          <p:nvPr/>
        </p:nvSpPr>
        <p:spPr>
          <a:xfrm>
            <a:off x="3316406" y="83251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884-5B42-4598-8628-49184FA9B617}"/>
              </a:ext>
            </a:extLst>
          </p:cNvPr>
          <p:cNvSpPr/>
          <p:nvPr/>
        </p:nvSpPr>
        <p:spPr>
          <a:xfrm>
            <a:off x="3316406" y="1283368"/>
            <a:ext cx="2019869" cy="61367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2BD70-BA37-4E7B-ADED-C6B1EF648D1F}"/>
              </a:ext>
            </a:extLst>
          </p:cNvPr>
          <p:cNvSpPr/>
          <p:nvPr/>
        </p:nvSpPr>
        <p:spPr>
          <a:xfrm>
            <a:off x="3316406" y="1897039"/>
            <a:ext cx="2019869" cy="96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direction()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playsnake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exit()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94563-512A-416B-9A51-50A866B1919C}"/>
              </a:ext>
            </a:extLst>
          </p:cNvPr>
          <p:cNvSpPr/>
          <p:nvPr/>
        </p:nvSpPr>
        <p:spPr>
          <a:xfrm>
            <a:off x="6855727" y="83251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MoveMechanics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E47E-50E8-40CF-AA76-D70438F90043}"/>
              </a:ext>
            </a:extLst>
          </p:cNvPr>
          <p:cNvSpPr/>
          <p:nvPr/>
        </p:nvSpPr>
        <p:spPr>
          <a:xfrm>
            <a:off x="6855727" y="1283369"/>
            <a:ext cx="2019869" cy="9348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double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61239-DE1F-4E45-A0BA-07C376395820}"/>
              </a:ext>
            </a:extLst>
          </p:cNvPr>
          <p:cNvSpPr/>
          <p:nvPr/>
        </p:nvSpPr>
        <p:spPr>
          <a:xfrm>
            <a:off x="6855727" y="2218238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237F-27E8-4929-91E6-89DBD43B5279}"/>
              </a:ext>
            </a:extLst>
          </p:cNvPr>
          <p:cNvSpPr/>
          <p:nvPr/>
        </p:nvSpPr>
        <p:spPr>
          <a:xfrm>
            <a:off x="3316406" y="3337591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06158-5EDA-4AB5-AEB1-F2FD0AAEBA38}"/>
              </a:ext>
            </a:extLst>
          </p:cNvPr>
          <p:cNvSpPr/>
          <p:nvPr/>
        </p:nvSpPr>
        <p:spPr>
          <a:xfrm>
            <a:off x="3316406" y="3788446"/>
            <a:ext cx="2019869" cy="96899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board[][];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F9B7C-9FAA-466C-93DD-4743DDF5EFDE}"/>
              </a:ext>
            </a:extLst>
          </p:cNvPr>
          <p:cNvSpPr/>
          <p:nvPr/>
        </p:nvSpPr>
        <p:spPr>
          <a:xfrm>
            <a:off x="3316406" y="4757437"/>
            <a:ext cx="2019869" cy="1176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drawPlayer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update()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prompt()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6A26D-A3BD-4311-B280-5C48627BBA25}"/>
              </a:ext>
            </a:extLst>
          </p:cNvPr>
          <p:cNvSpPr/>
          <p:nvPr/>
        </p:nvSpPr>
        <p:spPr>
          <a:xfrm>
            <a:off x="8367371" y="3599360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6753E-62A4-4590-A684-D81E6AD81EB2}"/>
              </a:ext>
            </a:extLst>
          </p:cNvPr>
          <p:cNvSpPr/>
          <p:nvPr/>
        </p:nvSpPr>
        <p:spPr>
          <a:xfrm>
            <a:off x="8367371" y="4050215"/>
            <a:ext cx="2019869" cy="125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KEY_UP 72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KEY_DOWN 80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KEY_LEFT 75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KEY_RIGHT 77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key =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D9D31-5A05-475A-A85E-CE0C1D23CE4C}"/>
              </a:ext>
            </a:extLst>
          </p:cNvPr>
          <p:cNvSpPr/>
          <p:nvPr/>
        </p:nvSpPr>
        <p:spPr>
          <a:xfrm>
            <a:off x="8367370" y="5302394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C4471-214A-4733-8170-D8F51EA9D41A}"/>
              </a:ext>
            </a:extLst>
          </p:cNvPr>
          <p:cNvCxnSpPr>
            <a:cxnSpLocks/>
          </p:cNvCxnSpPr>
          <p:nvPr/>
        </p:nvCxnSpPr>
        <p:spPr>
          <a:xfrm>
            <a:off x="4299586" y="2866029"/>
            <a:ext cx="0" cy="450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903B7A-DA09-4F7B-90FF-D288D275060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36275" y="1590204"/>
            <a:ext cx="15194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9BFDA2D-A769-43D0-A0D8-E03D8435DC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85915" y="2334736"/>
            <a:ext cx="1887848" cy="679271"/>
          </a:xfrm>
          <a:prstGeom prst="bentConnector2">
            <a:avLst/>
          </a:prstGeom>
          <a:ln w="15875" cap="flat" cmpd="thinThick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63274D-9BA6-4BA1-A01D-1300D7FA6B22}"/>
              </a:ext>
            </a:extLst>
          </p:cNvPr>
          <p:cNvSpPr/>
          <p:nvPr/>
        </p:nvSpPr>
        <p:spPr>
          <a:xfrm rot="16200000">
            <a:off x="8849959" y="1636196"/>
            <a:ext cx="280490" cy="2292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 ADAMS-NORA</dc:creator>
  <cp:lastModifiedBy>Tyrease Teer</cp:lastModifiedBy>
  <cp:revision>18</cp:revision>
  <dcterms:created xsi:type="dcterms:W3CDTF">2019-09-27T23:44:34Z</dcterms:created>
  <dcterms:modified xsi:type="dcterms:W3CDTF">2019-10-13T22:17:50Z</dcterms:modified>
</cp:coreProperties>
</file>