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7EB-FF30-4815-AF09-C2DDD9BD4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5A66C-A323-4B40-9932-814C409A7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74CDC-28C4-4CA9-8629-F6B86CAF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1DC0-14C1-400A-AF7F-92705EC2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8A60-D1B4-4D7A-87D1-8AA76B4A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9E3A-084F-49B2-B4AD-76F1ACC4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7C547-44E9-41AB-89B4-A15D7FBFE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11B96-F03A-492B-862E-0A3E4C54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9F255-AC05-4AAD-8153-0AB5F1A7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C4A87-8D33-43FB-B126-B9DE0231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43F5E-7A47-4B0D-A97D-919FB55B5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17FAF-C2B4-4673-A0D4-F7350FEC5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49BA3-81D6-43B9-91CE-6E9A5F27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2BA3-1F16-4EA8-B282-92897B57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A958-199C-44EB-9916-5B4F672F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2A1-9DB4-4C54-ADE4-0633CD4A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2F70-91B5-4521-A5B9-681BEF85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4226C-E4EB-4E32-881A-5A9ADDD0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54CF-358E-4EF0-862D-A1AC3626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BFC1-CCF1-488E-A21D-1456D948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2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89FF-E5C1-40F6-ABFA-0C2A0394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18C56-39BC-4D28-8183-9F588446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92D6-E7F8-4F93-AC41-976BE2B3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24A4-BE71-4C66-8A01-D5847969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C8D6-85BC-495B-AEA5-687FAC45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4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DD63-2991-4994-842A-3EF72D4A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63CA-C075-4422-95F6-169279FCC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9289A-9D36-472C-99CE-5561FCDF9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E5E7A-E0DD-404B-B7BD-53E4518C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49D89-C18C-471A-9FC4-42D1B5A9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CD566-5F9C-44C6-9B4E-86B97F68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2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05A7-BAD4-444B-9526-B5F2B7CD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ED2A4-CEE2-4DFB-9B45-43406BF09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6C80B-34AC-48F8-8023-7F7CCD0FE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C096C-934E-48BE-82DE-D82E00697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AB000-EBED-4572-B7E8-38E6C0367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57FF1-0D8E-4383-97AF-8F646539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D08C-2936-4CE1-A26E-11E7544A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3B8C0-7DA1-4A78-AE2D-EC801D37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C8F-CD6E-48A3-9439-DB78A863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248F9-FE08-4502-A510-E248C87F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18FF7-097E-48C1-95AC-8306D587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C34AA-032D-4699-8C48-CCDD21F8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7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8DDA8-1A97-4501-8703-891EA757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B038B-FBAD-4913-89E6-CEFAD390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E2BE-E953-411F-869A-7A1738C3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9261-0978-4DF6-A19E-1E6E05AC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FA03-AEE9-4A67-9A91-D449BFE4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08A96-E491-4773-B3D6-8BC599DFB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1986C-6551-47C2-B71F-30C4D436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26D97-B78F-4E50-93A3-E6C8DE4B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DE96A-72DF-4FEE-B3FC-43FBEDA8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7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9589-5D52-4367-A21A-44426281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4A7E0-01A5-40AD-AB2E-8B0C9A0FF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837A7-7B98-4447-8BD3-A274558D7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C7AA1-BB7A-4791-859B-07E0341A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3494E-4A90-4341-BD1D-E4D4E25B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49CB1-EF8A-4209-AEC0-462370C5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667CB-702D-4251-B173-7AB4FCE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B4C1C-F0D6-444B-96E9-8921C90D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14E7-CB7A-4F15-8E49-C3185F092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1625-9CE3-421F-AAFC-FE64A64B26A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CC68-B451-422E-A8B9-BC5393C87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FDA7-CD3C-444F-9451-B87FC0256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F7458-153E-4CA7-A8AF-731986AF5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B2F7CB-28DB-427C-BE4E-14C5E1FA1D54}"/>
              </a:ext>
            </a:extLst>
          </p:cNvPr>
          <p:cNvSpPr/>
          <p:nvPr/>
        </p:nvSpPr>
        <p:spPr>
          <a:xfrm>
            <a:off x="962527" y="832513"/>
            <a:ext cx="1030046" cy="450855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A0DD19-6FD4-4A57-8CA7-CD0B3EB7FD9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92573" y="1057941"/>
            <a:ext cx="124557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6E80C7D-A615-41F1-89FD-8BEF34F08ADE}"/>
              </a:ext>
            </a:extLst>
          </p:cNvPr>
          <p:cNvSpPr/>
          <p:nvPr/>
        </p:nvSpPr>
        <p:spPr>
          <a:xfrm>
            <a:off x="3316406" y="832513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&lt;&lt;Interface&gt;&gt;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24884-5B42-4598-8628-49184FA9B617}"/>
              </a:ext>
            </a:extLst>
          </p:cNvPr>
          <p:cNvSpPr/>
          <p:nvPr/>
        </p:nvSpPr>
        <p:spPr>
          <a:xfrm>
            <a:off x="3316406" y="1283368"/>
            <a:ext cx="2019869" cy="61367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+string direction;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gameOver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2BD70-BA37-4E7B-ADED-C6B1EF648D1F}"/>
              </a:ext>
            </a:extLst>
          </p:cNvPr>
          <p:cNvSpPr/>
          <p:nvPr/>
        </p:nvSpPr>
        <p:spPr>
          <a:xfrm>
            <a:off x="3316406" y="1897039"/>
            <a:ext cx="2019869" cy="96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+public void direction()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-public void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playsnake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-public void exit()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+public void display()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94563-512A-416B-9A51-50A866B1919C}"/>
              </a:ext>
            </a:extLst>
          </p:cNvPr>
          <p:cNvSpPr/>
          <p:nvPr/>
        </p:nvSpPr>
        <p:spPr>
          <a:xfrm>
            <a:off x="6855727" y="832513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MoveMechanics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5BE47E-50E8-40CF-AA76-D70438F90043}"/>
              </a:ext>
            </a:extLst>
          </p:cNvPr>
          <p:cNvSpPr/>
          <p:nvPr/>
        </p:nvSpPr>
        <p:spPr>
          <a:xfrm>
            <a:off x="6855727" y="1283369"/>
            <a:ext cx="2019869" cy="93487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+string direction;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-long double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delSpeed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F61239-DE1F-4E45-A0BA-07C376395820}"/>
              </a:ext>
            </a:extLst>
          </p:cNvPr>
          <p:cNvSpPr/>
          <p:nvPr/>
        </p:nvSpPr>
        <p:spPr>
          <a:xfrm>
            <a:off x="6855727" y="2218238"/>
            <a:ext cx="2019869" cy="81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-delay()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deltaspeed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#move()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5A237F-27E8-4929-91E6-89DBD43B5279}"/>
              </a:ext>
            </a:extLst>
          </p:cNvPr>
          <p:cNvSpPr/>
          <p:nvPr/>
        </p:nvSpPr>
        <p:spPr>
          <a:xfrm>
            <a:off x="3316406" y="3337591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06158-5EDA-4AB5-AEB1-F2FD0AAEBA38}"/>
              </a:ext>
            </a:extLst>
          </p:cNvPr>
          <p:cNvSpPr/>
          <p:nvPr/>
        </p:nvSpPr>
        <p:spPr>
          <a:xfrm>
            <a:off x="3316406" y="3788446"/>
            <a:ext cx="2019869" cy="96899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 board[][];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CF9B7C-9FAA-466C-93DD-4743DDF5EFDE}"/>
              </a:ext>
            </a:extLst>
          </p:cNvPr>
          <p:cNvSpPr/>
          <p:nvPr/>
        </p:nvSpPr>
        <p:spPr>
          <a:xfrm>
            <a:off x="3316406" y="4757437"/>
            <a:ext cx="2019869" cy="1176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drawPlayer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drawBoard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-void update()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+void prompt()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6A26D-A3BD-4311-B280-5C48627BBA25}"/>
              </a:ext>
            </a:extLst>
          </p:cNvPr>
          <p:cNvSpPr/>
          <p:nvPr/>
        </p:nvSpPr>
        <p:spPr>
          <a:xfrm>
            <a:off x="8367371" y="3599360"/>
            <a:ext cx="2019869" cy="450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36753E-62A4-4590-A684-D81E6AD81EB2}"/>
              </a:ext>
            </a:extLst>
          </p:cNvPr>
          <p:cNvSpPr/>
          <p:nvPr/>
        </p:nvSpPr>
        <p:spPr>
          <a:xfrm>
            <a:off x="8367371" y="4050215"/>
            <a:ext cx="2019869" cy="125217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KEY_UP 72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KEY_DOWN 80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KEY_LEFT 75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KEY_RIGHT 77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 key =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9D9D31-5A05-475A-A85E-CE0C1D23CE4C}"/>
              </a:ext>
            </a:extLst>
          </p:cNvPr>
          <p:cNvSpPr/>
          <p:nvPr/>
        </p:nvSpPr>
        <p:spPr>
          <a:xfrm>
            <a:off x="8367370" y="5302394"/>
            <a:ext cx="2019869" cy="81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#Move()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1C4471-214A-4733-8170-D8F51EA9D41A}"/>
              </a:ext>
            </a:extLst>
          </p:cNvPr>
          <p:cNvCxnSpPr>
            <a:cxnSpLocks/>
          </p:cNvCxnSpPr>
          <p:nvPr/>
        </p:nvCxnSpPr>
        <p:spPr>
          <a:xfrm>
            <a:off x="4299586" y="2866029"/>
            <a:ext cx="0" cy="450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903B7A-DA09-4F7B-90FF-D288D275060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336275" y="1590204"/>
            <a:ext cx="15194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9BFDA2D-A769-43D0-A0D8-E03D8435DC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85915" y="2334736"/>
            <a:ext cx="1887848" cy="679271"/>
          </a:xfrm>
          <a:prstGeom prst="bentConnector2">
            <a:avLst/>
          </a:prstGeom>
          <a:ln w="15875" cap="flat" cmpd="thinThick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A63274D-9BA6-4BA1-A01D-1300D7FA6B22}"/>
              </a:ext>
            </a:extLst>
          </p:cNvPr>
          <p:cNvSpPr/>
          <p:nvPr/>
        </p:nvSpPr>
        <p:spPr>
          <a:xfrm rot="16200000">
            <a:off x="8849959" y="1636196"/>
            <a:ext cx="280490" cy="2292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6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120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 ADAMS-NORA</dc:creator>
  <cp:lastModifiedBy>Tyrease Teer</cp:lastModifiedBy>
  <cp:revision>19</cp:revision>
  <dcterms:created xsi:type="dcterms:W3CDTF">2019-09-27T23:44:34Z</dcterms:created>
  <dcterms:modified xsi:type="dcterms:W3CDTF">2019-10-13T23:53:14Z</dcterms:modified>
</cp:coreProperties>
</file>