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7EB-FF30-4815-AF09-C2DDD9BD4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A66C-A323-4B40-9932-814C409A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4CDC-28C4-4CA9-8629-F6B86CAF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1DC0-14C1-400A-AF7F-92705EC2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8A60-D1B4-4D7A-87D1-8AA76B4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9E3A-084F-49B2-B4AD-76F1ACC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C547-44E9-41AB-89B4-A15D7FBF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1B96-F03A-492B-862E-0A3E4C5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F255-AC05-4AAD-8153-0AB5F1A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4A87-8D33-43FB-B126-B9DE0231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3F5E-7A47-4B0D-A97D-919FB55B5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7FAF-C2B4-4673-A0D4-F7350FEC5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9BA3-81D6-43B9-91CE-6E9A5F27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2BA3-1F16-4EA8-B282-92897B5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A958-199C-44EB-9916-5B4F672F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2A1-9DB4-4C54-ADE4-0633CD4A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2F70-91B5-4521-A5B9-681BEF85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226C-E4EB-4E32-881A-5A9ADDD0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54CF-358E-4EF0-862D-A1AC3626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BFC1-CCF1-488E-A21D-1456D948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89FF-E5C1-40F6-ABFA-0C2A039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8C56-39BC-4D28-8183-9F588446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92D6-E7F8-4F93-AC41-976BE2B3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24A4-BE71-4C66-8A01-D5847969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C8D6-85BC-495B-AEA5-687FAC4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DD63-2991-4994-842A-3EF72D4A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63CA-C075-4422-95F6-169279FCC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289A-9D36-472C-99CE-5561FCDF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E5E7A-E0DD-404B-B7BD-53E4518C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9D89-C18C-471A-9FC4-42D1B5A9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D566-5F9C-44C6-9B4E-86B97F68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05A7-BAD4-444B-9526-B5F2B7CD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D2A4-CEE2-4DFB-9B45-43406BF0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6C80B-34AC-48F8-8023-7F7CCD0F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C096C-934E-48BE-82DE-D82E00697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AB000-EBED-4572-B7E8-38E6C0367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57FF1-0D8E-4383-97AF-8F64653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D08C-2936-4CE1-A26E-11E7544A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3B8C0-7DA1-4A78-AE2D-EC801D3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C8F-CD6E-48A3-9439-DB78A86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248F9-FE08-4502-A510-E248C87F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8FF7-097E-48C1-95AC-8306D587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C34AA-032D-4699-8C48-CCDD21F8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8DDA8-1A97-4501-8703-891EA757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B038B-FBAD-4913-89E6-CEFAD390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E2BE-E953-411F-869A-7A1738C3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9261-0978-4DF6-A19E-1E6E05AC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FA03-AEE9-4A67-9A91-D449BFE4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8A96-E491-4773-B3D6-8BC599DF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986C-6551-47C2-B71F-30C4D43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6D97-B78F-4E50-93A3-E6C8DE4B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E96A-72DF-4FEE-B3FC-43FBEDA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9589-5D52-4367-A21A-4442628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4A7E0-01A5-40AD-AB2E-8B0C9A0FF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837A7-7B98-4447-8BD3-A274558D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C7AA1-BB7A-4791-859B-07E0341A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3494E-4A90-4341-BD1D-E4D4E25B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49CB1-EF8A-4209-AEC0-462370C5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667CB-702D-4251-B173-7AB4FCE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4C1C-F0D6-444B-96E9-8921C90D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14E7-CB7A-4F15-8E49-C3185F092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1625-9CE3-421F-AAFC-FE64A64B26A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CC68-B451-422E-A8B9-BC5393C87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FDA7-CD3C-444F-9451-B87FC025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E80C7D-A615-41F1-89FD-8BEF34F08ADE}"/>
              </a:ext>
            </a:extLst>
          </p:cNvPr>
          <p:cNvSpPr/>
          <p:nvPr/>
        </p:nvSpPr>
        <p:spPr>
          <a:xfrm>
            <a:off x="4076131" y="901023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24884-5B42-4598-8628-49184FA9B617}"/>
              </a:ext>
            </a:extLst>
          </p:cNvPr>
          <p:cNvSpPr/>
          <p:nvPr/>
        </p:nvSpPr>
        <p:spPr>
          <a:xfrm>
            <a:off x="4076131" y="1351878"/>
            <a:ext cx="2019869" cy="2350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 choice = 0;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2BD70-BA37-4E7B-ADED-C6B1EF648D1F}"/>
              </a:ext>
            </a:extLst>
          </p:cNvPr>
          <p:cNvSpPr/>
          <p:nvPr/>
        </p:nvSpPr>
        <p:spPr>
          <a:xfrm>
            <a:off x="4076131" y="1576350"/>
            <a:ext cx="2019869" cy="778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+Menu();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+string DisplayChoices(int _index);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+~Menu();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94563-512A-416B-9A51-50A866B1919C}"/>
              </a:ext>
            </a:extLst>
          </p:cNvPr>
          <p:cNvSpPr/>
          <p:nvPr/>
        </p:nvSpPr>
        <p:spPr>
          <a:xfrm>
            <a:off x="7552013" y="1468862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BE47E-50E8-40CF-AA76-D70438F90043}"/>
              </a:ext>
            </a:extLst>
          </p:cNvPr>
          <p:cNvSpPr/>
          <p:nvPr/>
        </p:nvSpPr>
        <p:spPr>
          <a:xfrm>
            <a:off x="7552013" y="1919718"/>
            <a:ext cx="2019869" cy="45085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x, y;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+unsigned int length;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61239-DE1F-4E45-A0BA-07C376395820}"/>
              </a:ext>
            </a:extLst>
          </p:cNvPr>
          <p:cNvSpPr/>
          <p:nvPr/>
        </p:nvSpPr>
        <p:spPr>
          <a:xfrm>
            <a:off x="7552013" y="2354509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CreateSnake();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A237F-27E8-4929-91E6-89DBD43B5279}"/>
              </a:ext>
            </a:extLst>
          </p:cNvPr>
          <p:cNvSpPr/>
          <p:nvPr/>
        </p:nvSpPr>
        <p:spPr>
          <a:xfrm>
            <a:off x="4076132" y="3052364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06158-5EDA-4AB5-AEB1-F2FD0AAEBA38}"/>
              </a:ext>
            </a:extLst>
          </p:cNvPr>
          <p:cNvSpPr/>
          <p:nvPr/>
        </p:nvSpPr>
        <p:spPr>
          <a:xfrm>
            <a:off x="4076132" y="3503219"/>
            <a:ext cx="2019869" cy="80872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KEY_UP 'w'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KEY_DOWN 's'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KEY_LEFT 'a'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KEY_RIGHT 'd'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F9B7C-9FAA-466C-93DD-4743DDF5EFDE}"/>
              </a:ext>
            </a:extLst>
          </p:cNvPr>
          <p:cNvSpPr/>
          <p:nvPr/>
        </p:nvSpPr>
        <p:spPr>
          <a:xfrm>
            <a:off x="4076130" y="4311940"/>
            <a:ext cx="2019869" cy="967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+Input();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MOVE();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+string GetUserInput(string _prompt);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+~Input();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6A26D-A3BD-4311-B280-5C48627BBA25}"/>
              </a:ext>
            </a:extLst>
          </p:cNvPr>
          <p:cNvSpPr/>
          <p:nvPr/>
        </p:nvSpPr>
        <p:spPr>
          <a:xfrm>
            <a:off x="7552013" y="3601782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36753E-62A4-4590-A684-D81E6AD81EB2}"/>
              </a:ext>
            </a:extLst>
          </p:cNvPr>
          <p:cNvSpPr/>
          <p:nvPr/>
        </p:nvSpPr>
        <p:spPr>
          <a:xfrm>
            <a:off x="7552013" y="4052637"/>
            <a:ext cx="2019869" cy="56614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class Direction { STOP = 0, LEFT = 1, RIGHT = 2, UP = 3, DOWN = 4 };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421FB9-66D1-4048-9931-5A424BC5B7A6}"/>
              </a:ext>
            </a:extLst>
          </p:cNvPr>
          <p:cNvSpPr/>
          <p:nvPr/>
        </p:nvSpPr>
        <p:spPr>
          <a:xfrm>
            <a:off x="971098" y="901023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34508-C6CF-4A75-BE04-4A6FC3D83301}"/>
              </a:ext>
            </a:extLst>
          </p:cNvPr>
          <p:cNvSpPr/>
          <p:nvPr/>
        </p:nvSpPr>
        <p:spPr>
          <a:xfrm>
            <a:off x="971098" y="1344739"/>
            <a:ext cx="2019869" cy="160106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+const int WIDTH = 55;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+const int LENGTH = 25;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x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y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fruitX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fruitY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+int score = 0;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+bool gameOver;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E81831-443F-4D57-9BC4-74688AC04429}"/>
              </a:ext>
            </a:extLst>
          </p:cNvPr>
          <p:cNvSpPr/>
          <p:nvPr/>
        </p:nvSpPr>
        <p:spPr>
          <a:xfrm>
            <a:off x="971097" y="2853095"/>
            <a:ext cx="2019869" cy="1668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+GameLoop();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Run();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Update();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Draw();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Logic(Direction dir);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SpawnNewFruit();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DeleteLastSnakeSegment();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CLS();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8F9A49-1786-4586-843A-20471314F57E}"/>
              </a:ext>
            </a:extLst>
          </p:cNvPr>
          <p:cNvSpPr/>
          <p:nvPr/>
        </p:nvSpPr>
        <p:spPr>
          <a:xfrm>
            <a:off x="971097" y="4521666"/>
            <a:ext cx="2019869" cy="1124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+Direction direction = Direction::RIGHT;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Input* inputHandler = nullptr;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Snake* snake = nullptr;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Menu* menu = nullptr;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3AB68-1310-4D0F-BE09-83092832AF65}"/>
              </a:ext>
            </a:extLst>
          </p:cNvPr>
          <p:cNvSpPr/>
          <p:nvPr/>
        </p:nvSpPr>
        <p:spPr>
          <a:xfrm>
            <a:off x="4076130" y="2354509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Input* inputHandler = nullptr;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8493C4-100C-48CF-BE50-29A5C6BB7FAD}"/>
              </a:ext>
            </a:extLst>
          </p:cNvPr>
          <p:cNvSpPr/>
          <p:nvPr/>
        </p:nvSpPr>
        <p:spPr>
          <a:xfrm>
            <a:off x="4076130" y="5261217"/>
            <a:ext cx="2019869" cy="384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+class GameLoop * mainGame = nullptr;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0C8AB5-3EE9-4B69-9594-9EDE67B0B910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2990967" y="1965430"/>
            <a:ext cx="1085164" cy="17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BBFF81-40CE-45D3-8072-B31DAB72A95E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5086065" y="2805364"/>
            <a:ext cx="2" cy="24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9B518B-CC26-417B-81CC-CDAFA5C7A2F9}"/>
              </a:ext>
            </a:extLst>
          </p:cNvPr>
          <p:cNvSpPr/>
          <p:nvPr/>
        </p:nvSpPr>
        <p:spPr>
          <a:xfrm rot="5400000">
            <a:off x="5026180" y="2935113"/>
            <a:ext cx="119768" cy="10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8781DA-5ABD-4DAA-A329-99ECF209578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096001" y="2301155"/>
            <a:ext cx="1456010" cy="160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5DCE19-770A-4BCD-B322-37039DEADA56}"/>
              </a:ext>
            </a:extLst>
          </p:cNvPr>
          <p:cNvCxnSpPr>
            <a:cxnSpLocks/>
          </p:cNvCxnSpPr>
          <p:nvPr/>
        </p:nvCxnSpPr>
        <p:spPr>
          <a:xfrm flipV="1">
            <a:off x="6095999" y="4127198"/>
            <a:ext cx="1456012" cy="49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EE41F-3FCC-4427-8401-B52767E1F6E3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8561948" y="2805364"/>
            <a:ext cx="0" cy="79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240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 ADAMS-NORA</dc:creator>
  <cp:lastModifiedBy>Zachary Lloyd</cp:lastModifiedBy>
  <cp:revision>29</cp:revision>
  <dcterms:created xsi:type="dcterms:W3CDTF">2019-09-27T23:44:34Z</dcterms:created>
  <dcterms:modified xsi:type="dcterms:W3CDTF">2019-12-03T00:07:51Z</dcterms:modified>
</cp:coreProperties>
</file>