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C9C9-7343-47C4-B7B0-EE8B0A2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74AFA-9B62-4029-BEB5-C8A7CD350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6845-6142-4799-B3F8-1DA541D7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5A13-9D79-44D3-BB7A-67526BD9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6FCC-AB37-434F-A004-A12E1036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7436-E2FE-454F-A7BB-79DA97C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02E26-C480-4214-B837-1DB411FB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4B57-3CA6-4CB4-82C3-E7D91543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77FE-A67C-4141-B627-95ACED42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A0A2-D137-438C-907A-10D0C64B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6246C-D7DE-4972-AED9-A5A8C503A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96D99-874F-42E8-9E60-95B1C8E6F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81D2-AFE2-4439-9922-E7C96E8F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6F65-D16B-4A19-9764-ADD589C3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4F87-CA6E-4153-83F8-C2A94E9E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35A-E980-4BC3-B154-10F1E1C3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09B8-E2C0-45BC-8169-85F285FC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81B1-3B73-4CC0-ADA1-E6011EA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53E8-AF8F-4F04-B297-33E0172B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6EF5-04BA-4E3A-84E6-58C43E75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5746-36CE-4718-B691-5466E41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2A2F1-92A5-4163-B495-9EAC994B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1402-4089-44E3-ACB2-409DC88C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3A52-8AD5-4665-AF70-224C869D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9AB5-9252-4421-A907-D5ECA673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40E8-4F07-43AC-9BFB-27685F3C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FEB4-3858-476F-893C-2C505157A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C6551-58E7-41A5-AD97-F7390DEC3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E5ADB-29D4-4E07-962B-2CB0168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933F-D54D-408F-AB8F-F126C773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000DE-83BC-482D-9C74-9D184787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1D1C-CFD8-4DF2-A2A6-85FCEB31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B2AD-178B-4332-8B4A-8007995A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A3F4E-D931-4C56-8F95-6935573F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3D2C6-4E35-4C1C-8118-C14E9914D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21067-800F-4FD0-806F-5B3512F77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857F4-624B-428F-92F6-0F31E723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83DA1-3AFE-461F-81E5-22E7916F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8E49C-7CCE-485E-B7B6-0BBE62D1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3216-0011-496B-B71B-3FCAC4E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F53A0-BE70-4A4A-8D02-BA12814E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7215F-23A8-43E9-B2D1-3C53E525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3A3B8-9FCE-4C87-B7D3-1EBB0A7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DEA71-0A6E-4F46-9C4F-560E1303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B0928-215F-498F-AB44-7434BEE8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6557-E5E4-479A-85ED-76F7A2AE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6009-F91F-4C72-B886-1EB645C4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0D69-A88E-4368-8AC3-B695EB43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F26E-CAEF-4120-8966-2E628E73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BEA7-49B2-4BC4-94A7-8556FEE6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AC7A-ADC0-439F-B814-EFF0590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BF7F-045A-43B5-9EAF-73D38225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8977-884E-4DB8-9786-9A18D881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80678-4D8E-4F3B-9B4B-B8D1DEC7D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E685-1012-4AB6-9B8B-1158EB3C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5BFD-FC99-437F-BEF9-4E0400A7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1A2EC-14DB-4CCA-B5B3-CE40EB98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6D52A-8BC6-406E-870C-E781F40F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81A8-4037-4835-85BC-92589D3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0626-38D6-4F10-9810-26D26352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CAE2-4D62-4E15-90F3-241DA5AC4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B72D-5C09-4E78-B04C-D00465A3186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01D2-04DB-484E-B964-8504CBF0A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2D4C-F4FC-410D-8AEC-D4508F29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727E-D0B9-48FF-B476-9F02434E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B21C-BCE1-4009-B0F5-CF0D8BC53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DC8DE-96D7-474C-9993-50229C57A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5B35B-BDB0-40EB-B382-13ADDD2D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109787"/>
            <a:ext cx="10639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5B11-E0C8-4B6C-8D52-E46E39B4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C5B7F-9C1D-4420-9A7C-D4271D6C5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28" y="1825625"/>
            <a:ext cx="6862344" cy="4351338"/>
          </a:xfrm>
        </p:spPr>
      </p:pic>
    </p:spTree>
    <p:extLst>
      <p:ext uri="{BB962C8B-B14F-4D97-AF65-F5344CB8AC3E}">
        <p14:creationId xmlns:p14="http://schemas.microsoft.com/office/powerpoint/2010/main" val="209064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EE06-37A8-47E8-906E-BDE6DDD8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D16B3-0B55-4E61-9EEA-C223BF6A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2848769"/>
            <a:ext cx="8553450" cy="2305050"/>
          </a:xfrm>
        </p:spPr>
      </p:pic>
    </p:spTree>
    <p:extLst>
      <p:ext uri="{BB962C8B-B14F-4D97-AF65-F5344CB8AC3E}">
        <p14:creationId xmlns:p14="http://schemas.microsoft.com/office/powerpoint/2010/main" val="247827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5FC3-FFC3-4E02-8636-04DF6F1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46F41-A209-4666-8FD7-B9D114101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2658269"/>
            <a:ext cx="9744075" cy="2686050"/>
          </a:xfrm>
        </p:spPr>
      </p:pic>
    </p:spTree>
    <p:extLst>
      <p:ext uri="{BB962C8B-B14F-4D97-AF65-F5344CB8AC3E}">
        <p14:creationId xmlns:p14="http://schemas.microsoft.com/office/powerpoint/2010/main" val="405542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8CFD-2838-4ED3-A9E5-88303569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4FCDE-5434-4179-BA56-1C4226477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02" y="443324"/>
            <a:ext cx="10515600" cy="1523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2734B-09C9-49E1-9813-D76BECF1B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647950"/>
            <a:ext cx="11925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1F1A-5354-4E43-80D5-A35078A8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80304-AA12-424D-997D-8F5792C5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5161"/>
            <a:ext cx="10515600" cy="3092823"/>
          </a:xfrm>
        </p:spPr>
      </p:pic>
    </p:spTree>
    <p:extLst>
      <p:ext uri="{BB962C8B-B14F-4D97-AF65-F5344CB8AC3E}">
        <p14:creationId xmlns:p14="http://schemas.microsoft.com/office/powerpoint/2010/main" val="425524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21E5-1544-4153-8FDC-E1ED44C3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FBBF1-BBD4-4A14-9856-07F558C3A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4030"/>
            <a:ext cx="10515600" cy="1654528"/>
          </a:xfrm>
        </p:spPr>
      </p:pic>
    </p:spTree>
    <p:extLst>
      <p:ext uri="{BB962C8B-B14F-4D97-AF65-F5344CB8AC3E}">
        <p14:creationId xmlns:p14="http://schemas.microsoft.com/office/powerpoint/2010/main" val="419053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21E5-1544-4153-8FDC-E1ED44C3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FBBF1-BBD4-4A14-9856-07F558C3A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4030"/>
            <a:ext cx="10515600" cy="1654528"/>
          </a:xfrm>
        </p:spPr>
      </p:pic>
    </p:spTree>
    <p:extLst>
      <p:ext uri="{BB962C8B-B14F-4D97-AF65-F5344CB8AC3E}">
        <p14:creationId xmlns:p14="http://schemas.microsoft.com/office/powerpoint/2010/main" val="160421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9687-A141-4295-AB2F-F28076AA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3D6CC-C351-4EA6-B6B8-CC0955D7F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8" y="1148509"/>
            <a:ext cx="10515600" cy="3113289"/>
          </a:xfrm>
        </p:spPr>
      </p:pic>
    </p:spTree>
    <p:extLst>
      <p:ext uri="{BB962C8B-B14F-4D97-AF65-F5344CB8AC3E}">
        <p14:creationId xmlns:p14="http://schemas.microsoft.com/office/powerpoint/2010/main" val="130085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224E-1E44-4B71-A00C-8A6B054D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4FE57-8BB8-4096-BA93-91C474EE3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49" y="1825625"/>
            <a:ext cx="7998701" cy="4351338"/>
          </a:xfrm>
        </p:spPr>
      </p:pic>
    </p:spTree>
    <p:extLst>
      <p:ext uri="{BB962C8B-B14F-4D97-AF65-F5344CB8AC3E}">
        <p14:creationId xmlns:p14="http://schemas.microsoft.com/office/powerpoint/2010/main" val="31661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green</dc:creator>
  <cp:lastModifiedBy>zach green</cp:lastModifiedBy>
  <cp:revision>5</cp:revision>
  <dcterms:created xsi:type="dcterms:W3CDTF">2021-02-05T19:14:38Z</dcterms:created>
  <dcterms:modified xsi:type="dcterms:W3CDTF">2021-02-05T21:15:09Z</dcterms:modified>
</cp:coreProperties>
</file>