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9"/>
  </p:notesMasterIdLst>
  <p:sldIdLst>
    <p:sldId id="256" r:id="rId5"/>
    <p:sldId id="259" r:id="rId6"/>
    <p:sldId id="260" r:id="rId7"/>
    <p:sldId id="261" r:id="rId8"/>
    <p:sldId id="295" r:id="rId9"/>
    <p:sldId id="296" r:id="rId10"/>
    <p:sldId id="271" r:id="rId11"/>
    <p:sldId id="266" r:id="rId12"/>
    <p:sldId id="264" r:id="rId13"/>
    <p:sldId id="263" r:id="rId14"/>
    <p:sldId id="262" r:id="rId15"/>
    <p:sldId id="265" r:id="rId16"/>
    <p:sldId id="278" r:id="rId17"/>
    <p:sldId id="294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Ubuntu" panose="020B0504030602030204" pitchFamily="34" charset="0"/>
      <p:regular r:id="rId24"/>
      <p:bold r:id="rId25"/>
      <p:italic r:id="rId26"/>
      <p:boldItalic r:id="rId27"/>
    </p:embeddedFont>
    <p:embeddedFont>
      <p:font typeface="Ubuntu Light" panose="020B0304030602030204" pitchFamily="34" charset="0"/>
      <p:regular r:id="rId28"/>
      <p:bold r:id="rId29"/>
      <p:italic r:id="rId30"/>
      <p:boldItalic r:id="rId31"/>
    </p:embeddedFont>
    <p:embeddedFont>
      <p:font typeface="Work Sans Regular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04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Teamder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924CE5-66F4-FEB5-5F6A-69E70A84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700336"/>
            <a:ext cx="2216944" cy="22169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Plusieurs couches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Nous avons appris à mieux gérer des transferts de données entre different système (Google Forms, algorithmes, web, Firebase)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apprentissages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Difficulté d’optimiser des systèmes complexes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Les systèmes comme le notre sont complexes et il est difficile de trouver une bonne solution si on continu d’aggrandir la taille de l’échantillon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4626525" y="882425"/>
            <a:ext cx="3586800" cy="15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Le futur</a:t>
            </a:r>
            <a:endParaRPr sz="720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2515353" y="1739363"/>
            <a:ext cx="6019460" cy="2417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Rendre le code plus flexible afin que l’organisateur puisse personalisé les critères et les directions d’optimisations.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Ex: Former des équipes de compétences équivalente, former des équipes les plus performantes possibles</a:t>
            </a: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1018740" y="716098"/>
            <a:ext cx="1588372" cy="1588796"/>
            <a:chOff x="6654650" y="3665275"/>
            <a:chExt cx="409100" cy="409125"/>
          </a:xfrm>
        </p:grpSpPr>
        <p:sp>
          <p:nvSpPr>
            <p:cNvPr id="96" name="Google Shape;9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8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99" name="Google Shape;9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8"/>
          <p:cNvSpPr/>
          <p:nvPr/>
        </p:nvSpPr>
        <p:spPr>
          <a:xfrm rot="2466663">
            <a:off x="480742" y="433732"/>
            <a:ext cx="515110" cy="49184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1609291">
            <a:off x="657405" y="1803956"/>
            <a:ext cx="370702" cy="3539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-1609496">
            <a:off x="1433586" y="447976"/>
            <a:ext cx="250098" cy="2388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566798" y="853676"/>
            <a:ext cx="3520800" cy="36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err="1"/>
              <a:t>Expérience</a:t>
            </a:r>
            <a:endParaRPr lang="en-US" err="1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574760" y="1514796"/>
            <a:ext cx="4038384" cy="2533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" sz="2000"/>
              <a:t>Ce </a:t>
            </a:r>
            <a:r>
              <a:rPr lang="en" sz="2000" err="1"/>
              <a:t>fut</a:t>
            </a:r>
            <a:r>
              <a:rPr lang="en" sz="2000"/>
              <a:t> un plaisir de se </a:t>
            </a:r>
            <a:r>
              <a:rPr lang="en" sz="2000" err="1"/>
              <a:t>creuser</a:t>
            </a:r>
            <a:r>
              <a:rPr lang="en" sz="2000"/>
              <a:t> les </a:t>
            </a:r>
            <a:r>
              <a:rPr lang="en" sz="2000" err="1"/>
              <a:t>méninges</a:t>
            </a:r>
            <a:r>
              <a:rPr lang="en" sz="2000"/>
              <a:t> </a:t>
            </a:r>
            <a:r>
              <a:rPr lang="en" sz="2000" err="1"/>
              <a:t>afin</a:t>
            </a:r>
            <a:r>
              <a:rPr lang="en" sz="2000"/>
              <a:t> de </a:t>
            </a:r>
            <a:r>
              <a:rPr lang="en" sz="2000" err="1"/>
              <a:t>trouver</a:t>
            </a:r>
            <a:r>
              <a:rPr lang="en" sz="2000"/>
              <a:t> </a:t>
            </a:r>
            <a:r>
              <a:rPr lang="en" sz="2000" err="1"/>
              <a:t>une</a:t>
            </a:r>
            <a:r>
              <a:rPr lang="en" sz="2000"/>
              <a:t> solution </a:t>
            </a:r>
            <a:r>
              <a:rPr lang="en" sz="2000" err="1"/>
              <a:t>technologique</a:t>
            </a:r>
            <a:r>
              <a:rPr lang="en" sz="2000"/>
              <a:t> et innovante à un </a:t>
            </a:r>
            <a:r>
              <a:rPr lang="en" sz="2000" err="1"/>
              <a:t>besoin</a:t>
            </a:r>
            <a:r>
              <a:rPr lang="en" sz="2000"/>
              <a:t> </a:t>
            </a:r>
            <a:r>
              <a:rPr lang="en" sz="2000" err="1"/>
              <a:t>essentiel</a:t>
            </a:r>
            <a:r>
              <a:rPr lang="en" sz="2000"/>
              <a:t> </a:t>
            </a:r>
            <a:r>
              <a:rPr lang="en" sz="2000" err="1"/>
              <a:t>comme</a:t>
            </a:r>
            <a:r>
              <a:rPr lang="en" sz="2000"/>
              <a:t> les </a:t>
            </a:r>
            <a:r>
              <a:rPr lang="en" sz="2000" err="1"/>
              <a:t>besoins</a:t>
            </a:r>
            <a:r>
              <a:rPr lang="en" sz="2000"/>
              <a:t> </a:t>
            </a:r>
            <a:r>
              <a:rPr lang="en" sz="2000" err="1"/>
              <a:t>d'appartenance</a:t>
            </a:r>
            <a:r>
              <a:rPr lang="en" sz="2000"/>
              <a:t>.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3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68B41632-62A6-AB1A-7B01-1095D32E0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131" y="1348147"/>
            <a:ext cx="3252160" cy="2436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subTitle" idx="4294967295"/>
          </p:nvPr>
        </p:nvSpPr>
        <p:spPr>
          <a:xfrm>
            <a:off x="-277098" y="997329"/>
            <a:ext cx="4940660" cy="5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">
                <a:sym typeface="Ubuntu"/>
              </a:rPr>
              <a:t>Merci!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endParaRPr lang="en"/>
          </a:p>
        </p:txBody>
      </p:sp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78E4117-D1E0-57FB-5196-9250C3FA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10" y="992308"/>
            <a:ext cx="4190282" cy="31481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2" name="Google Shape;135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4" name="Google Shape;135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55" name="Google Shape;135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56" name="Google Shape;135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9" name="Google Shape;135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1" name="Google Shape;136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62" name="Google Shape;136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3" name="Google Shape;136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4" name="Google Shape;136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65" name="Google Shape;136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6" name="Google Shape;136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930600" y="2048856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Mise en situation 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vrai problème de société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J’ai toujours eu de la difficulté à trouver une équipe.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-Zoé P. 2023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Inspiration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CA"/>
              <a:t>Formation d’équipe avec des lacunes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CA"/>
              <a:t>Champs d’expertise limité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Ce que </a:t>
            </a:r>
            <a:r>
              <a:rPr lang="fr-CA" err="1"/>
              <a:t>Teamder</a:t>
            </a:r>
            <a:r>
              <a:rPr lang="fr-CA"/>
              <a:t> fait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CA"/>
              <a:t>Algorithme de création d’équipe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CA"/>
              <a:t>Augmentation de la cohésion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CA"/>
              <a:t>Variété de champs d’expertise au sein d’une équipe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83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F21B9-DDEE-BB86-8667-CE034F51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00" y="545844"/>
            <a:ext cx="7282800" cy="787543"/>
          </a:xfrm>
        </p:spPr>
        <p:txBody>
          <a:bodyPr/>
          <a:lstStyle/>
          <a:p>
            <a:pPr algn="ctr"/>
            <a:r>
              <a:rPr lang="fr-CA"/>
              <a:t>Équipes générées avec les données du Hackathon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A3962D-FA68-F657-7CB9-C9944E78D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183D8A-C51E-585E-0500-B26C521C8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6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AF6822-4F36-AE1E-5A9E-CC11165E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62" y="1303440"/>
            <a:ext cx="7630189" cy="37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887675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200" dirty="0"/>
              <a:t>34 </a:t>
            </a:r>
            <a:r>
              <a:rPr lang="en" sz="4200"/>
              <a:t>participants</a:t>
            </a:r>
          </a:p>
        </p:txBody>
      </p:sp>
      <p:sp>
        <p:nvSpPr>
          <p:cNvPr id="193" name="Google Shape;193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3475447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600" b="0" dirty="0"/>
              <a:t>C(34,4) = 34! / (4! * (34-4)!)</a:t>
            </a:r>
          </a:p>
        </p:txBody>
      </p:sp>
      <p:sp>
        <p:nvSpPr>
          <p:cNvPr id="195" name="Google Shape;195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2145947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600" dirty="0"/>
              <a:t>6 équipes de 4, 3 équipes de 3</a:t>
            </a:r>
            <a:endParaRPr lang="en-US" sz="2400"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949624" y="2210979"/>
            <a:ext cx="384276" cy="40513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930589" y="3547849"/>
            <a:ext cx="422327" cy="390408"/>
            <a:chOff x="5975075" y="2327500"/>
            <a:chExt cx="420100" cy="388350"/>
          </a:xfrm>
        </p:grpSpPr>
        <p:sp>
          <p:nvSpPr>
            <p:cNvPr id="200" name="Google Shape;200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Google Shape;198;p27">
            <a:extLst>
              <a:ext uri="{FF2B5EF4-FFF2-40B4-BE49-F238E27FC236}">
                <a16:creationId xmlns:a16="http://schemas.microsoft.com/office/drawing/2014/main" id="{5B819C0F-1963-EF6C-EB89-040642467898}"/>
              </a:ext>
            </a:extLst>
          </p:cNvPr>
          <p:cNvSpPr/>
          <p:nvPr/>
        </p:nvSpPr>
        <p:spPr>
          <a:xfrm>
            <a:off x="928058" y="949366"/>
            <a:ext cx="384276" cy="40513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" name="Google Shape;193;p27">
            <a:extLst>
              <a:ext uri="{FF2B5EF4-FFF2-40B4-BE49-F238E27FC236}">
                <a16:creationId xmlns:a16="http://schemas.microsoft.com/office/drawing/2014/main" id="{7771D0E3-D9A8-DB20-2A86-F66885E3BC2A}"/>
              </a:ext>
            </a:extLst>
          </p:cNvPr>
          <p:cNvSpPr txBox="1">
            <a:spLocks/>
          </p:cNvSpPr>
          <p:nvPr/>
        </p:nvSpPr>
        <p:spPr>
          <a:xfrm>
            <a:off x="1120196" y="4010647"/>
            <a:ext cx="6102135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" sz="2000" b="0" dirty="0"/>
              <a:t>46 676 équipes possibles et encore plus de possibilités d’ensembles d’équipes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 idx="4294967295"/>
          </p:nvPr>
        </p:nvSpPr>
        <p:spPr>
          <a:xfrm>
            <a:off x="171581" y="247607"/>
            <a:ext cx="4754100" cy="488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 b="0"/>
              <a:t>Comment ça marche</a:t>
            </a:r>
            <a:endParaRPr sz="240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137;p22">
            <a:extLst>
              <a:ext uri="{FF2B5EF4-FFF2-40B4-BE49-F238E27FC236}">
                <a16:creationId xmlns:a16="http://schemas.microsoft.com/office/drawing/2014/main" id="{AE583D77-F5C4-DF59-E042-25433F2976A8}"/>
              </a:ext>
            </a:extLst>
          </p:cNvPr>
          <p:cNvSpPr txBox="1">
            <a:spLocks/>
          </p:cNvSpPr>
          <p:nvPr/>
        </p:nvSpPr>
        <p:spPr>
          <a:xfrm>
            <a:off x="623311" y="644366"/>
            <a:ext cx="3850640" cy="39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fr-CA" sz="1800" b="0"/>
              <a:t>Acquisition de données avec un Google Forms</a:t>
            </a:r>
            <a:br>
              <a:rPr lang="fr-CA" sz="1800" b="0"/>
            </a:br>
            <a:endParaRPr lang="fr-CA" sz="1800" b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CA" sz="1800" b="0"/>
              <a:t>Extraction des informations avec un fichier .csv</a:t>
            </a:r>
            <a:br>
              <a:rPr lang="fr-CA" sz="1800" b="0"/>
            </a:br>
            <a:endParaRPr lang="fr-CA" sz="1800" b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CA" sz="1800" b="0"/>
              <a:t>Optimisation d’équipe avec une méthode de pointage</a:t>
            </a:r>
            <a:br>
              <a:rPr lang="fr-CA" sz="1800" b="0"/>
            </a:br>
            <a:endParaRPr lang="fr-CA" sz="1800" b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CA" sz="1800" b="0"/>
              <a:t>Exportation de la meilleure combinaison d’équipes à l’aide d’un fichier JSON</a:t>
            </a:r>
            <a:br>
              <a:rPr lang="fr-CA" sz="1800" b="0"/>
            </a:br>
            <a:endParaRPr lang="fr-CA" sz="1800" b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CA" sz="1800" b="0"/>
              <a:t>Affichage de ces données sur notre site web déployé avec </a:t>
            </a:r>
            <a:r>
              <a:rPr lang="fr-CA" sz="1800" b="0" err="1"/>
              <a:t>Firebase</a:t>
            </a:r>
            <a:endParaRPr lang="fr-CA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embuches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CA" b="1"/>
              <a:t>Pointage</a:t>
            </a:r>
            <a:endParaRPr b="1"/>
          </a:p>
          <a:p>
            <a:pPr marL="285750" indent="-285750"/>
            <a:r>
              <a:rPr lang="en"/>
              <a:t>Difficile de pondérer les valeurs</a:t>
            </a:r>
          </a:p>
          <a:p>
            <a:pPr marL="0" indent="0">
              <a:buNone/>
            </a:pPr>
            <a:endParaRPr lang="en"/>
          </a:p>
          <a:p>
            <a:pPr marL="285750" indent="-285750"/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Combinaisons</a:t>
            </a:r>
          </a:p>
          <a:p>
            <a:pPr marL="285750" indent="-285750"/>
            <a:r>
              <a:rPr lang="fr-CA" b="1"/>
              <a:t>Trop de combinaisons</a:t>
            </a:r>
          </a:p>
          <a:p>
            <a:pPr marL="285750" indent="-285750"/>
            <a:r>
              <a:rPr lang="fr-CA" b="1"/>
              <a:t>Difficulté à implémenter un générateur de combinaison</a:t>
            </a:r>
            <a:endParaRPr b="1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Optimisations</a:t>
            </a:r>
            <a:endParaRPr b="1"/>
          </a:p>
          <a:p>
            <a:pPr marL="285750" indent="-285750"/>
            <a:r>
              <a:rPr lang="fr-CA"/>
              <a:t>Peu de connaissances sur l’optimisations de système discrets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F04444721B274FB3D308E5E6F95D5C" ma:contentTypeVersion="12" ma:contentTypeDescription="Create a new document." ma:contentTypeScope="" ma:versionID="9259b37de85dd702839b09a3f0084682">
  <xsd:schema xmlns:xsd="http://www.w3.org/2001/XMLSchema" xmlns:xs="http://www.w3.org/2001/XMLSchema" xmlns:p="http://schemas.microsoft.com/office/2006/metadata/properties" xmlns:ns3="ce328111-0976-443a-9d50-f87b06f58490" xmlns:ns4="c506c139-d1d3-4e92-8fc0-9bf3f889e89c" targetNamespace="http://schemas.microsoft.com/office/2006/metadata/properties" ma:root="true" ma:fieldsID="f4c8d14a7f400dedd1515f4dcbc72e71" ns3:_="" ns4:_="">
    <xsd:import namespace="ce328111-0976-443a-9d50-f87b06f58490"/>
    <xsd:import namespace="c506c139-d1d3-4e92-8fc0-9bf3f889e8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28111-0976-443a-9d50-f87b06f58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6c139-d1d3-4e92-8fc0-9bf3f889e8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195554-6EB2-45AD-8644-8E5C072F47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566E8-9AA1-48ED-96AF-11B015264428}">
  <ds:schemaRefs>
    <ds:schemaRef ds:uri="c506c139-d1d3-4e92-8fc0-9bf3f889e89c"/>
    <ds:schemaRef ds:uri="ce328111-0976-443a-9d50-f87b06f58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8B07FAE-B06C-46DF-9867-DCB3E3002425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c506c139-d1d3-4e92-8fc0-9bf3f889e89c"/>
    <ds:schemaRef ds:uri="ce328111-0976-443a-9d50-f87b06f58490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344</Words>
  <Application>Microsoft Office PowerPoint</Application>
  <PresentationFormat>Affichage à l'écran (16:9)</PresentationFormat>
  <Paragraphs>58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Ubuntu</vt:lpstr>
      <vt:lpstr>Ubuntu Light</vt:lpstr>
      <vt:lpstr>Work Sans Regular</vt:lpstr>
      <vt:lpstr>Arial</vt:lpstr>
      <vt:lpstr>Montserrat</vt:lpstr>
      <vt:lpstr>Isidore template</vt:lpstr>
      <vt:lpstr>Teamder</vt:lpstr>
      <vt:lpstr>1. Mise en situation </vt:lpstr>
      <vt:lpstr>Présentation PowerPoint</vt:lpstr>
      <vt:lpstr>Inspiration</vt:lpstr>
      <vt:lpstr>Ce que Teamder fait</vt:lpstr>
      <vt:lpstr>Équipes générées avec les données du Hackathon</vt:lpstr>
      <vt:lpstr>34 participants</vt:lpstr>
      <vt:lpstr>Comment ça marche</vt:lpstr>
      <vt:lpstr>Les embuches</vt:lpstr>
      <vt:lpstr>Nos apprentissages</vt:lpstr>
      <vt:lpstr>Le futur</vt:lpstr>
      <vt:lpstr>Expérience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Teamder</dc:title>
  <cp:lastModifiedBy>Zachary Ouellet</cp:lastModifiedBy>
  <cp:revision>1</cp:revision>
  <dcterms:modified xsi:type="dcterms:W3CDTF">2023-02-05T16:11:40Z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0x010100F1F04444721B274FB3D308E5E6F95D5C</vt:lpwstr>
  </property>
</Properties>
</file>