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6E7-2B2D-427C-B59C-D88A46C19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ABD84-89E7-471D-A0A0-D2504DD5D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96-6E84-4A1F-B6B8-6EAEA2E0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ADE0-3B9A-408B-B588-9297D35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7E9B-6CA7-4094-8661-4034DD49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D8A7-B86E-4E38-A959-E0C302BA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43680-1E5B-4C1B-8BA9-C344A6C7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870F-87ED-44D5-BD98-C0A4B29B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45B8-2E3C-47D7-8F5E-3EDAEEF8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7D75-BE1C-4033-8078-5809C8C3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580AA-99CC-41FE-B456-0ADD9450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0366D-69BE-4F72-A98D-5DB352EC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A965-BFEE-4739-B039-F4C4E7F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255C-641B-4CD6-A932-9C0B451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8AB0-7428-4E79-AFE5-E15EDC17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5D40-11E5-40C7-9178-AACD1CA4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97C8-AB25-4EAC-9819-4CCCBF49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A600-6DE1-4A76-A05D-3BEF004C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0072-C0FF-42D6-9500-0DAF76F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D65E-CCA3-4541-B31E-865A867E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691-0D0C-4E1A-97D5-2E53EE11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5DCDD-37BC-462C-8776-0887E558E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C91F-39AF-49D0-8CD3-B7EB0151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389E-0F34-4084-8B4C-0C68056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DE79-B87D-47FE-95BD-050FFEC0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AF3D-FC51-4260-A0D3-3E8DF0C7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9F8-9C32-4A1D-AE51-49EA0F28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11F1-017A-4AA0-B53B-714EC4A7C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A72F-BB5E-4F33-BCBC-6F899B0F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D0E4-7D24-472A-B8B0-A43D6A70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B04B9-7921-4447-A4D4-69928C9D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6015-8F4A-413D-A360-8C750300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152C-1B35-48BE-A396-6F66226A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7B9C-BD48-459F-92A7-97BDBBA3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4211-02E7-4972-9C36-6CA97E11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CB6F6-9251-42A5-91F6-E7903AE86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139B8-DDBB-444E-9A6C-A3844C26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81AA6-A980-4A79-AF34-E8B1AF01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6E1BD-28F5-4357-B29B-AE7ABE4D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E23D-E452-4EA8-9D7D-E2C50307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C113-72DF-470A-A7FE-C9933E85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03E86-873E-47E7-A8BB-54FC2F03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52B60-F118-45AA-A274-A81055B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2B97D-C998-48F4-BF29-E63FDE1E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7967F-8425-4F13-910E-FA16428A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6585D-177B-4F00-BB68-FD493F52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0526-2E24-4AE1-B81D-591C92F9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852B-F14A-4612-B130-F6856EF7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3E40A-1525-458A-841A-49D31BD4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2100-46C3-4BFA-9AA5-77F1F13F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5C90-6F12-49C4-A04D-C2794AB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78B3-DDF7-490F-96AE-6A154A9C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7B11-5DBC-42AF-9DC1-0B865328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1CF7-4711-4ABA-81DB-6301E3D7E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C9C48-DEFB-4EE5-8DF9-F8D1263E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0BADA-08B6-41CF-BC20-30D7D086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E556-5C7B-41CE-B526-1C8A400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06B0-B086-40E2-A047-1DCD876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9586D-D0A9-451B-81E6-65D0D0D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64B8-3791-4858-8328-6BDAF6E5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E3FF-C4DF-4DAA-8970-5021063DF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8D31-F671-4D90-9667-AA0128A0BF6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94EA-0177-43BD-A9C6-A2FD282D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C0922-3651-4584-BA7E-888F4A551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F098-3D94-4D7A-A9BE-880BC90CC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1D8-0050-4756-B0CE-7B488BF4A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EBD25-8EA4-4C30-94A4-179FF606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C5756B7-388E-4787-B120-92EF8F34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3778482" cy="4650600"/>
          </a:xfrm>
          <a:prstGeom prst="rect">
            <a:avLst/>
          </a:prstGeom>
        </p:spPr>
      </p:pic>
      <p:pic>
        <p:nvPicPr>
          <p:cNvPr id="41" name="Picture 40" descr="Chart, bar chart&#10;&#10;Description automatically generated">
            <a:extLst>
              <a:ext uri="{FF2B5EF4-FFF2-40B4-BE49-F238E27FC236}">
                <a16:creationId xmlns:a16="http://schemas.microsoft.com/office/drawing/2014/main" id="{B8E1D472-34A1-43B7-A6A1-781C859A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98" y="24319"/>
            <a:ext cx="3686083" cy="4626282"/>
          </a:xfrm>
          <a:prstGeom prst="rect">
            <a:avLst/>
          </a:prstGeom>
        </p:spPr>
      </p:pic>
      <p:pic>
        <p:nvPicPr>
          <p:cNvPr id="43" name="Picture 42" descr="Chart, bar chart&#10;&#10;Description automatically generated">
            <a:extLst>
              <a:ext uri="{FF2B5EF4-FFF2-40B4-BE49-F238E27FC236}">
                <a16:creationId xmlns:a16="http://schemas.microsoft.com/office/drawing/2014/main" id="{1EDF9DBC-D851-42CE-A2CA-73996505E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81" y="24319"/>
            <a:ext cx="4138541" cy="46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7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Robbins</dc:creator>
  <cp:lastModifiedBy>Zachary Robbins</cp:lastModifiedBy>
  <cp:revision>5</cp:revision>
  <dcterms:created xsi:type="dcterms:W3CDTF">2021-06-17T16:00:04Z</dcterms:created>
  <dcterms:modified xsi:type="dcterms:W3CDTF">2021-06-18T20:22:48Z</dcterms:modified>
</cp:coreProperties>
</file>