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2588A-04B7-4B9A-BFDD-919A90AFF9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11D197-115E-48A7-86E8-8F58DEA63F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959F30-534A-434A-A581-C73B9CDCE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86224-2C49-4898-9872-9526CA26B105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60420B-2E8E-4BFF-90AA-DFEB00CB4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63B77C-9652-4EF9-9EFA-9988B5C33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C5E5D-246F-4D83-8A6C-71B30D260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110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5BFFE-6014-4BC2-883D-F454333D4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073818-7FA5-418E-98FC-5A65836BC7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81EBE6-5669-4EFC-A767-794549466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86224-2C49-4898-9872-9526CA26B105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6B1F02-83E9-4ECF-A308-F3AA20F71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F18620-4655-41AA-8888-4B4968D4D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C5E5D-246F-4D83-8A6C-71B30D260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668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9A01EA-0CB2-42E1-B3FB-4D0BE8335B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8601D0-F071-4BDF-A43A-8A09A1F914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7BCCAA-A672-4098-8540-42305F25C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86224-2C49-4898-9872-9526CA26B105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DBB9E2-F988-42D1-A746-59A8807BC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DD1EED-597C-431D-B227-DE4DC5045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C5E5D-246F-4D83-8A6C-71B30D260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595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E0D94-E7C2-4111-8BDD-672EE9195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9D28F-A79B-4980-AD21-C6BF301625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2FB226-979F-4A6A-9AC1-AB2AE53DE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86224-2C49-4898-9872-9526CA26B105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25DDB5-D0F3-41C4-8A18-4F0DFB80B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A08D6E-7427-4854-96A9-84F5AB815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C5E5D-246F-4D83-8A6C-71B30D260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524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EF249-03F7-40E3-915E-94DD2FE92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2107A1-FDAB-4F4A-8D8D-02C81D4D2E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4AFC01-BCB3-43E3-BF79-CE7AFC020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86224-2C49-4898-9872-9526CA26B105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88FFEA-4296-4B3C-9BC1-C4D20B5A7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3E1262-1469-4373-BA32-BD2E963B7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C5E5D-246F-4D83-8A6C-71B30D260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D1484-FE31-4CC4-92AD-04D2DE656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519D6-9454-402C-A6E1-D4DAAD61AA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1B394B-3BD3-4FBD-93DD-A74613D0B4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5E80F5-8B50-461F-A5D5-0EDE983A9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86224-2C49-4898-9872-9526CA26B105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894483-17BB-470B-A17B-847CCE531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DC947E-34A7-4FF1-81ED-A240BFF3E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C5E5D-246F-4D83-8A6C-71B30D260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350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26EDD-AFBE-46A8-BFC3-44A8FEF02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9BCC28-8E70-435A-BFE3-8FC95E6B0E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F088BA-0F4C-4598-B1FB-22F4A9FEBB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2894C5-CD59-43AB-B0CC-C2336BA776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9EC971-B0C5-4228-8786-B644366A17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E11DD1-2476-48B7-9A30-E813953BC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86224-2C49-4898-9872-9526CA26B105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3505DC-6676-44C1-89F8-BF930CD0C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4CC9AF-DBA4-4B40-BFA5-973C0A41A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C5E5D-246F-4D83-8A6C-71B30D260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580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B7DF6-9E28-463A-9AA8-19296BCD0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ECC947-79C3-430B-A584-289D38A07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86224-2C49-4898-9872-9526CA26B105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78D449-D9ED-4D34-BE22-17D87A759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A54F9-182A-488B-8F5A-0C7FECC8B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C5E5D-246F-4D83-8A6C-71B30D260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244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80B6A4-DBDF-4CDB-85C6-A3718ADAB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86224-2C49-4898-9872-9526CA26B105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945373-3357-47C2-864C-A68530CF9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B7BECA-E550-44D7-8893-C1451ECB8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C5E5D-246F-4D83-8A6C-71B30D260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333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BF33A-40C1-4CF5-B343-493B26329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25276-77D9-401B-8045-A6C0BC58F2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4DF751-A3B9-4D7A-A2CF-F2383E27C2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5CA56E-357C-4EDA-87A9-E8B4E7081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86224-2C49-4898-9872-9526CA26B105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701B05-311A-44F6-B12E-C5D5A734F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C63E3B-BAE5-4F73-B03B-8D7E41D33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C5E5D-246F-4D83-8A6C-71B30D260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303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04F46-0C47-42E7-80CD-D8BF05DD4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077D89-B177-4822-BB49-8E94A05135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8474DE-A47F-4703-B8D1-6621B1B5B5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59CBCE-CF08-45E8-A3FD-FBA377067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86224-2C49-4898-9872-9526CA26B105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D73E6D-57FC-43B4-BF2B-E7544847C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8DEDA8-4536-4245-92A6-EADC182FC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C5E5D-246F-4D83-8A6C-71B30D260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659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96EC37-8683-47FD-8FFF-412CF6665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63117C-C90E-4777-8FB5-9F1AD46F5E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CDC511-1144-4A93-A965-3AD3906403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86224-2C49-4898-9872-9526CA26B105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0DC581-E15F-4550-8135-39D06F1600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4E68FB-52D3-47DB-90BE-48F11EC934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AC5E5D-246F-4D83-8A6C-71B30D260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555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A5E578EA-83B4-4445-99F1-3351B3C3E75E}"/>
              </a:ext>
            </a:extLst>
          </p:cNvPr>
          <p:cNvSpPr/>
          <p:nvPr/>
        </p:nvSpPr>
        <p:spPr>
          <a:xfrm>
            <a:off x="81211" y="3783977"/>
            <a:ext cx="9255294" cy="24403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39E101D-F6BB-49E8-9428-936CDDB799DC}"/>
              </a:ext>
            </a:extLst>
          </p:cNvPr>
          <p:cNvSpPr/>
          <p:nvPr/>
        </p:nvSpPr>
        <p:spPr>
          <a:xfrm>
            <a:off x="3065045" y="2719138"/>
            <a:ext cx="1716505" cy="93044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Insect mortality and phenology model (IMAP)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B43F43D-F2B4-4456-956B-01577123A0D8}"/>
              </a:ext>
            </a:extLst>
          </p:cNvPr>
          <p:cNvSpPr/>
          <p:nvPr/>
        </p:nvSpPr>
        <p:spPr>
          <a:xfrm>
            <a:off x="6923174" y="2719137"/>
            <a:ext cx="1716505" cy="93044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Tree death and insect attack model (TDIA)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03FAD862-55C7-420A-B0EB-19803A44DA7A}"/>
              </a:ext>
            </a:extLst>
          </p:cNvPr>
          <p:cNvSpPr/>
          <p:nvPr/>
        </p:nvSpPr>
        <p:spPr>
          <a:xfrm>
            <a:off x="5540544" y="3050002"/>
            <a:ext cx="625642" cy="26068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D0CE63-8C9A-4037-855A-3F1D012A64F6}"/>
              </a:ext>
            </a:extLst>
          </p:cNvPr>
          <p:cNvSpPr/>
          <p:nvPr/>
        </p:nvSpPr>
        <p:spPr>
          <a:xfrm>
            <a:off x="81211" y="2719138"/>
            <a:ext cx="2029330" cy="93044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Temperature drivers (min/max daily)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E22F20B-D35F-4F31-8B12-C475910B5EB4}"/>
              </a:ext>
            </a:extLst>
          </p:cNvPr>
          <p:cNvSpPr/>
          <p:nvPr/>
        </p:nvSpPr>
        <p:spPr>
          <a:xfrm>
            <a:off x="3065041" y="5422248"/>
            <a:ext cx="1716505" cy="65772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Biological understanding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0EF2E39-C250-4A1C-ABA2-0E4D9D8E9B3A}"/>
              </a:ext>
            </a:extLst>
          </p:cNvPr>
          <p:cNvSpPr/>
          <p:nvPr/>
        </p:nvSpPr>
        <p:spPr>
          <a:xfrm>
            <a:off x="6923172" y="4507847"/>
            <a:ext cx="1716505" cy="65772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FIA record of mortality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845C793-A958-4C1B-870D-16297B41405F}"/>
              </a:ext>
            </a:extLst>
          </p:cNvPr>
          <p:cNvSpPr/>
          <p:nvPr/>
        </p:nvSpPr>
        <p:spPr>
          <a:xfrm>
            <a:off x="3065041" y="421070"/>
            <a:ext cx="1716506" cy="78607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Published phenology of beetles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B518AC-D257-4945-B757-C71F22C0BBF4}"/>
              </a:ext>
            </a:extLst>
          </p:cNvPr>
          <p:cNvSpPr/>
          <p:nvPr/>
        </p:nvSpPr>
        <p:spPr>
          <a:xfrm>
            <a:off x="6923173" y="1203144"/>
            <a:ext cx="1716505" cy="65772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Drought drivers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036BED4-5630-4554-B5A3-B67040F085BA}"/>
              </a:ext>
            </a:extLst>
          </p:cNvPr>
          <p:cNvSpPr/>
          <p:nvPr/>
        </p:nvSpPr>
        <p:spPr>
          <a:xfrm>
            <a:off x="6923172" y="445148"/>
            <a:ext cx="1716505" cy="65772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Vegetation density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498149C-7DA3-4AC6-B267-B6660ABEEF12}"/>
              </a:ext>
            </a:extLst>
          </p:cNvPr>
          <p:cNvSpPr/>
          <p:nvPr/>
        </p:nvSpPr>
        <p:spPr>
          <a:xfrm>
            <a:off x="3065041" y="4636177"/>
            <a:ext cx="1716505" cy="65772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Flight timing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A60F811-9C9E-4CBE-ADA8-BB5DDE43877C}"/>
              </a:ext>
            </a:extLst>
          </p:cNvPr>
          <p:cNvSpPr/>
          <p:nvPr/>
        </p:nvSpPr>
        <p:spPr>
          <a:xfrm>
            <a:off x="4994109" y="2061412"/>
            <a:ext cx="1716505" cy="65772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Beetles in flight 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5F1A22ED-551F-41E1-80FF-BD2144633FBE}"/>
              </a:ext>
            </a:extLst>
          </p:cNvPr>
          <p:cNvSpPr/>
          <p:nvPr/>
        </p:nvSpPr>
        <p:spPr>
          <a:xfrm>
            <a:off x="2274972" y="3068055"/>
            <a:ext cx="625642" cy="26068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3919A9F8-57E1-4A0D-9914-1833D76FC04F}"/>
              </a:ext>
            </a:extLst>
          </p:cNvPr>
          <p:cNvSpPr/>
          <p:nvPr/>
        </p:nvSpPr>
        <p:spPr>
          <a:xfrm rot="5400000">
            <a:off x="3596437" y="2203795"/>
            <a:ext cx="625642" cy="26068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347A8FDB-33F2-42D0-A827-A6CC4DF9782E}"/>
              </a:ext>
            </a:extLst>
          </p:cNvPr>
          <p:cNvSpPr/>
          <p:nvPr/>
        </p:nvSpPr>
        <p:spPr>
          <a:xfrm rot="5400000">
            <a:off x="3596437" y="3966458"/>
            <a:ext cx="625642" cy="26068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555DB568-5D0D-4406-828A-8F19F3F46B48}"/>
              </a:ext>
            </a:extLst>
          </p:cNvPr>
          <p:cNvSpPr/>
          <p:nvPr/>
        </p:nvSpPr>
        <p:spPr>
          <a:xfrm rot="5400000">
            <a:off x="7468602" y="3974484"/>
            <a:ext cx="625642" cy="26068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FB85C351-0929-4721-9A4B-EDC1104C6BE8}"/>
              </a:ext>
            </a:extLst>
          </p:cNvPr>
          <p:cNvSpPr/>
          <p:nvPr/>
        </p:nvSpPr>
        <p:spPr>
          <a:xfrm rot="5400000">
            <a:off x="7468602" y="2203796"/>
            <a:ext cx="625642" cy="26068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EB77F35-21BA-47D1-BFFE-18F31979DA32}"/>
              </a:ext>
            </a:extLst>
          </p:cNvPr>
          <p:cNvSpPr txBox="1"/>
          <p:nvPr/>
        </p:nvSpPr>
        <p:spPr>
          <a:xfrm>
            <a:off x="529390" y="3783976"/>
            <a:ext cx="2326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Validation 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72F4019-99D0-4858-8961-5BD75A8D9F1F}"/>
              </a:ext>
            </a:extLst>
          </p:cNvPr>
          <p:cNvSpPr/>
          <p:nvPr/>
        </p:nvSpPr>
        <p:spPr>
          <a:xfrm>
            <a:off x="10155656" y="2747215"/>
            <a:ext cx="1716505" cy="9023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Testing the  influence of temperature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BEC9C9F-89CF-403A-B227-21A7D469CEA5}"/>
              </a:ext>
            </a:extLst>
          </p:cNvPr>
          <p:cNvSpPr/>
          <p:nvPr/>
        </p:nvSpPr>
        <p:spPr>
          <a:xfrm>
            <a:off x="10155656" y="417073"/>
            <a:ext cx="1716505" cy="78607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Historical temperatures</a:t>
            </a: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08234DD6-85F5-4E44-917D-19863B14E135}"/>
              </a:ext>
            </a:extLst>
          </p:cNvPr>
          <p:cNvSpPr/>
          <p:nvPr/>
        </p:nvSpPr>
        <p:spPr>
          <a:xfrm rot="5400000">
            <a:off x="10701088" y="2203794"/>
            <a:ext cx="625642" cy="26068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5AE4086B-7606-46AC-9925-A56EF0570B84}"/>
              </a:ext>
            </a:extLst>
          </p:cNvPr>
          <p:cNvSpPr/>
          <p:nvPr/>
        </p:nvSpPr>
        <p:spPr>
          <a:xfrm>
            <a:off x="9217198" y="3047999"/>
            <a:ext cx="625642" cy="26068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2892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4757</TotalTime>
  <Words>52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Zachary Robbins</dc:creator>
  <cp:lastModifiedBy>Zachary Robbins</cp:lastModifiedBy>
  <cp:revision>9</cp:revision>
  <dcterms:created xsi:type="dcterms:W3CDTF">2021-05-10T13:06:46Z</dcterms:created>
  <dcterms:modified xsi:type="dcterms:W3CDTF">2021-06-28T23:34:53Z</dcterms:modified>
</cp:coreProperties>
</file>