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9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C7F75F-CEA9-4E22-813C-DA69CA35525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5773FAF-621A-4823-B8A0-62710D94EDBC}">
      <dgm:prSet/>
      <dgm:spPr/>
      <dgm:t>
        <a:bodyPr/>
        <a:lstStyle/>
        <a:p>
          <a:r>
            <a:rPr lang="en-US"/>
            <a:t>AutoMARK is a tool used to grade entry level drafting assignments</a:t>
          </a:r>
        </a:p>
      </dgm:t>
    </dgm:pt>
    <dgm:pt modelId="{79C1F7A7-86E1-440C-A087-20CED396D645}" type="parTrans" cxnId="{71D42BC9-C277-40D3-94FE-0836814F0E38}">
      <dgm:prSet/>
      <dgm:spPr/>
      <dgm:t>
        <a:bodyPr/>
        <a:lstStyle/>
        <a:p>
          <a:endParaRPr lang="en-US"/>
        </a:p>
      </dgm:t>
    </dgm:pt>
    <dgm:pt modelId="{6228CF23-A964-491B-AA7A-0F36DE214DC0}" type="sibTrans" cxnId="{71D42BC9-C277-40D3-94FE-0836814F0E38}">
      <dgm:prSet/>
      <dgm:spPr/>
      <dgm:t>
        <a:bodyPr/>
        <a:lstStyle/>
        <a:p>
          <a:endParaRPr lang="en-US"/>
        </a:p>
      </dgm:t>
    </dgm:pt>
    <dgm:pt modelId="{28A45D83-4538-4CE2-9431-D052C9AEACF3}">
      <dgm:prSet/>
      <dgm:spPr/>
      <dgm:t>
        <a:bodyPr/>
        <a:lstStyle/>
        <a:p>
          <a:r>
            <a:rPr lang="en-US"/>
            <a:t>AutoMARK performs a comparison between student assignments and an assignment key, and, assigns a grade based on given feature weights</a:t>
          </a:r>
        </a:p>
      </dgm:t>
    </dgm:pt>
    <dgm:pt modelId="{013FE503-F6A8-4D67-8989-0846CE2C97EA}" type="parTrans" cxnId="{66FD52FE-59CE-4BE2-AA19-8C0D9171A162}">
      <dgm:prSet/>
      <dgm:spPr/>
      <dgm:t>
        <a:bodyPr/>
        <a:lstStyle/>
        <a:p>
          <a:endParaRPr lang="en-US"/>
        </a:p>
      </dgm:t>
    </dgm:pt>
    <dgm:pt modelId="{2F16E7BE-B5AE-457E-BA30-60EE83B1279B}" type="sibTrans" cxnId="{66FD52FE-59CE-4BE2-AA19-8C0D9171A162}">
      <dgm:prSet/>
      <dgm:spPr/>
      <dgm:t>
        <a:bodyPr/>
        <a:lstStyle/>
        <a:p>
          <a:endParaRPr lang="en-US"/>
        </a:p>
      </dgm:t>
    </dgm:pt>
    <dgm:pt modelId="{A77DF69B-3E30-4468-9C7B-525AE0F4412A}" type="pres">
      <dgm:prSet presAssocID="{4FC7F75F-CEA9-4E22-813C-DA69CA35525D}" presName="vert0" presStyleCnt="0">
        <dgm:presLayoutVars>
          <dgm:dir/>
          <dgm:animOne val="branch"/>
          <dgm:animLvl val="lvl"/>
        </dgm:presLayoutVars>
      </dgm:prSet>
      <dgm:spPr/>
    </dgm:pt>
    <dgm:pt modelId="{77864049-67BF-4E1C-AA44-B677014F1A72}" type="pres">
      <dgm:prSet presAssocID="{55773FAF-621A-4823-B8A0-62710D94EDBC}" presName="thickLine" presStyleLbl="alignNode1" presStyleIdx="0" presStyleCnt="2"/>
      <dgm:spPr/>
    </dgm:pt>
    <dgm:pt modelId="{4D242E25-FAB0-4951-BE52-CC1D3A5BAB79}" type="pres">
      <dgm:prSet presAssocID="{55773FAF-621A-4823-B8A0-62710D94EDBC}" presName="horz1" presStyleCnt="0"/>
      <dgm:spPr/>
    </dgm:pt>
    <dgm:pt modelId="{ECA9B622-C2D3-43BF-8486-35BA4A38FA58}" type="pres">
      <dgm:prSet presAssocID="{55773FAF-621A-4823-B8A0-62710D94EDBC}" presName="tx1" presStyleLbl="revTx" presStyleIdx="0" presStyleCnt="2"/>
      <dgm:spPr/>
    </dgm:pt>
    <dgm:pt modelId="{1DFD553B-5472-4E24-8106-BEF68F6DCD10}" type="pres">
      <dgm:prSet presAssocID="{55773FAF-621A-4823-B8A0-62710D94EDBC}" presName="vert1" presStyleCnt="0"/>
      <dgm:spPr/>
    </dgm:pt>
    <dgm:pt modelId="{11D9EE37-1141-4012-9384-BB8D32EB6329}" type="pres">
      <dgm:prSet presAssocID="{28A45D83-4538-4CE2-9431-D052C9AEACF3}" presName="thickLine" presStyleLbl="alignNode1" presStyleIdx="1" presStyleCnt="2"/>
      <dgm:spPr/>
    </dgm:pt>
    <dgm:pt modelId="{701B4C70-EBDF-43D2-B5DD-192CD1980BA4}" type="pres">
      <dgm:prSet presAssocID="{28A45D83-4538-4CE2-9431-D052C9AEACF3}" presName="horz1" presStyleCnt="0"/>
      <dgm:spPr/>
    </dgm:pt>
    <dgm:pt modelId="{0C1E5B03-0B97-4492-A8AF-F718CCADF170}" type="pres">
      <dgm:prSet presAssocID="{28A45D83-4538-4CE2-9431-D052C9AEACF3}" presName="tx1" presStyleLbl="revTx" presStyleIdx="1" presStyleCnt="2"/>
      <dgm:spPr/>
    </dgm:pt>
    <dgm:pt modelId="{5A207B85-E788-41AB-953D-761B8242A8F5}" type="pres">
      <dgm:prSet presAssocID="{28A45D83-4538-4CE2-9431-D052C9AEACF3}" presName="vert1" presStyleCnt="0"/>
      <dgm:spPr/>
    </dgm:pt>
  </dgm:ptLst>
  <dgm:cxnLst>
    <dgm:cxn modelId="{B1A5614C-AA14-41E6-AC8B-AF911A995A29}" type="presOf" srcId="{55773FAF-621A-4823-B8A0-62710D94EDBC}" destId="{ECA9B622-C2D3-43BF-8486-35BA4A38FA58}" srcOrd="0" destOrd="0" presId="urn:microsoft.com/office/officeart/2008/layout/LinedList"/>
    <dgm:cxn modelId="{0A233AC3-1E88-4759-862D-BA2AB6D00D75}" type="presOf" srcId="{28A45D83-4538-4CE2-9431-D052C9AEACF3}" destId="{0C1E5B03-0B97-4492-A8AF-F718CCADF170}" srcOrd="0" destOrd="0" presId="urn:microsoft.com/office/officeart/2008/layout/LinedList"/>
    <dgm:cxn modelId="{71D42BC9-C277-40D3-94FE-0836814F0E38}" srcId="{4FC7F75F-CEA9-4E22-813C-DA69CA35525D}" destId="{55773FAF-621A-4823-B8A0-62710D94EDBC}" srcOrd="0" destOrd="0" parTransId="{79C1F7A7-86E1-440C-A087-20CED396D645}" sibTransId="{6228CF23-A964-491B-AA7A-0F36DE214DC0}"/>
    <dgm:cxn modelId="{66FD52FE-59CE-4BE2-AA19-8C0D9171A162}" srcId="{4FC7F75F-CEA9-4E22-813C-DA69CA35525D}" destId="{28A45D83-4538-4CE2-9431-D052C9AEACF3}" srcOrd="1" destOrd="0" parTransId="{013FE503-F6A8-4D67-8989-0846CE2C97EA}" sibTransId="{2F16E7BE-B5AE-457E-BA30-60EE83B1279B}"/>
    <dgm:cxn modelId="{82E41BFF-79DE-4CA7-8997-37F10293D6F7}" type="presOf" srcId="{4FC7F75F-CEA9-4E22-813C-DA69CA35525D}" destId="{A77DF69B-3E30-4468-9C7B-525AE0F4412A}" srcOrd="0" destOrd="0" presId="urn:microsoft.com/office/officeart/2008/layout/LinedList"/>
    <dgm:cxn modelId="{1003D2E9-1F23-48AF-918A-9DC2A68B5C4C}" type="presParOf" srcId="{A77DF69B-3E30-4468-9C7B-525AE0F4412A}" destId="{77864049-67BF-4E1C-AA44-B677014F1A72}" srcOrd="0" destOrd="0" presId="urn:microsoft.com/office/officeart/2008/layout/LinedList"/>
    <dgm:cxn modelId="{A1E13245-8E5A-4DB9-9AB3-5F9ACBEE575F}" type="presParOf" srcId="{A77DF69B-3E30-4468-9C7B-525AE0F4412A}" destId="{4D242E25-FAB0-4951-BE52-CC1D3A5BAB79}" srcOrd="1" destOrd="0" presId="urn:microsoft.com/office/officeart/2008/layout/LinedList"/>
    <dgm:cxn modelId="{FE6ACBD3-AF54-4FF3-A910-FDDE690F0CAE}" type="presParOf" srcId="{4D242E25-FAB0-4951-BE52-CC1D3A5BAB79}" destId="{ECA9B622-C2D3-43BF-8486-35BA4A38FA58}" srcOrd="0" destOrd="0" presId="urn:microsoft.com/office/officeart/2008/layout/LinedList"/>
    <dgm:cxn modelId="{FC56D2CE-43F2-4112-A7D3-2A5FC3BC5274}" type="presParOf" srcId="{4D242E25-FAB0-4951-BE52-CC1D3A5BAB79}" destId="{1DFD553B-5472-4E24-8106-BEF68F6DCD10}" srcOrd="1" destOrd="0" presId="urn:microsoft.com/office/officeart/2008/layout/LinedList"/>
    <dgm:cxn modelId="{D1CF7C24-A01E-48D6-8120-40E43AE9F6C6}" type="presParOf" srcId="{A77DF69B-3E30-4468-9C7B-525AE0F4412A}" destId="{11D9EE37-1141-4012-9384-BB8D32EB6329}" srcOrd="2" destOrd="0" presId="urn:microsoft.com/office/officeart/2008/layout/LinedList"/>
    <dgm:cxn modelId="{FE625D4D-736F-4E29-9BDA-71A088D11F5C}" type="presParOf" srcId="{A77DF69B-3E30-4468-9C7B-525AE0F4412A}" destId="{701B4C70-EBDF-43D2-B5DD-192CD1980BA4}" srcOrd="3" destOrd="0" presId="urn:microsoft.com/office/officeart/2008/layout/LinedList"/>
    <dgm:cxn modelId="{70840DED-55EB-4250-ACA3-6019329B4352}" type="presParOf" srcId="{701B4C70-EBDF-43D2-B5DD-192CD1980BA4}" destId="{0C1E5B03-0B97-4492-A8AF-F718CCADF170}" srcOrd="0" destOrd="0" presId="urn:microsoft.com/office/officeart/2008/layout/LinedList"/>
    <dgm:cxn modelId="{5E228FF3-7954-4E58-B4E1-1151AF74D7CD}" type="presParOf" srcId="{701B4C70-EBDF-43D2-B5DD-192CD1980BA4}" destId="{5A207B85-E788-41AB-953D-761B8242A8F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029B1B-0048-43DA-AAED-2278755B520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7FC5026-0D53-45AC-AA9D-67953CE41EBA}">
      <dgm:prSet/>
      <dgm:spPr/>
      <dgm:t>
        <a:bodyPr/>
        <a:lstStyle/>
        <a:p>
          <a:r>
            <a:rPr lang="en-US"/>
            <a:t>AutoMARK can run on a full class size ~100 students and provide a full markup and recommended grades within an hour</a:t>
          </a:r>
        </a:p>
      </dgm:t>
    </dgm:pt>
    <dgm:pt modelId="{CBC9A152-1E57-4076-BCD7-D5C008C33DE8}" type="parTrans" cxnId="{1A19155E-E8C5-4EAB-B095-1F4D31D6B1C4}">
      <dgm:prSet/>
      <dgm:spPr/>
      <dgm:t>
        <a:bodyPr/>
        <a:lstStyle/>
        <a:p>
          <a:endParaRPr lang="en-US"/>
        </a:p>
      </dgm:t>
    </dgm:pt>
    <dgm:pt modelId="{593A3242-3364-43C4-99AF-BE3BF8AA4969}" type="sibTrans" cxnId="{1A19155E-E8C5-4EAB-B095-1F4D31D6B1C4}">
      <dgm:prSet/>
      <dgm:spPr/>
      <dgm:t>
        <a:bodyPr/>
        <a:lstStyle/>
        <a:p>
          <a:endParaRPr lang="en-US"/>
        </a:p>
      </dgm:t>
    </dgm:pt>
    <dgm:pt modelId="{1598F331-C573-48B3-ACC7-2358CB6B8FEA}">
      <dgm:prSet/>
      <dgm:spPr/>
      <dgm:t>
        <a:bodyPr/>
        <a:lstStyle/>
        <a:p>
          <a:r>
            <a:rPr lang="en-US"/>
            <a:t>AutoMARK saves grading time for instructors allowing them to focus on educating their students and other projects</a:t>
          </a:r>
        </a:p>
      </dgm:t>
    </dgm:pt>
    <dgm:pt modelId="{3C640E29-E71E-46DE-A19C-5B61A606330B}" type="parTrans" cxnId="{15BD6C01-BB79-41FB-B314-96C82724796C}">
      <dgm:prSet/>
      <dgm:spPr/>
      <dgm:t>
        <a:bodyPr/>
        <a:lstStyle/>
        <a:p>
          <a:endParaRPr lang="en-US"/>
        </a:p>
      </dgm:t>
    </dgm:pt>
    <dgm:pt modelId="{EDBAA8F9-BA1C-41AD-AD66-848566D1DB26}" type="sibTrans" cxnId="{15BD6C01-BB79-41FB-B314-96C82724796C}">
      <dgm:prSet/>
      <dgm:spPr/>
      <dgm:t>
        <a:bodyPr/>
        <a:lstStyle/>
        <a:p>
          <a:endParaRPr lang="en-US"/>
        </a:p>
      </dgm:t>
    </dgm:pt>
    <dgm:pt modelId="{E979E712-2C3C-4AD3-B65D-F93142A7FF38}">
      <dgm:prSet/>
      <dgm:spPr/>
      <dgm:t>
        <a:bodyPr/>
        <a:lstStyle/>
        <a:p>
          <a:r>
            <a:rPr lang="en-US"/>
            <a:t>AutoMARK provides a fair grade instead of having multiple instructors mark assignments</a:t>
          </a:r>
        </a:p>
      </dgm:t>
    </dgm:pt>
    <dgm:pt modelId="{9D6E4303-0CDD-4696-BF3E-43114DD547AD}" type="parTrans" cxnId="{7A455DEA-DD9C-4AC4-84F5-4ADC95F82D4A}">
      <dgm:prSet/>
      <dgm:spPr/>
      <dgm:t>
        <a:bodyPr/>
        <a:lstStyle/>
        <a:p>
          <a:endParaRPr lang="en-US"/>
        </a:p>
      </dgm:t>
    </dgm:pt>
    <dgm:pt modelId="{E916D604-A777-4E9B-8FC4-609E12DB1DE9}" type="sibTrans" cxnId="{7A455DEA-DD9C-4AC4-84F5-4ADC95F82D4A}">
      <dgm:prSet/>
      <dgm:spPr/>
      <dgm:t>
        <a:bodyPr/>
        <a:lstStyle/>
        <a:p>
          <a:endParaRPr lang="en-US"/>
        </a:p>
      </dgm:t>
    </dgm:pt>
    <dgm:pt modelId="{8829EE79-BCC5-4ED8-8E8D-C16AB17F797A}" type="pres">
      <dgm:prSet presAssocID="{55029B1B-0048-43DA-AAED-2278755B520E}" presName="vert0" presStyleCnt="0">
        <dgm:presLayoutVars>
          <dgm:dir/>
          <dgm:animOne val="branch"/>
          <dgm:animLvl val="lvl"/>
        </dgm:presLayoutVars>
      </dgm:prSet>
      <dgm:spPr/>
    </dgm:pt>
    <dgm:pt modelId="{8BD49486-2CCA-4E67-9B3C-5323843CD960}" type="pres">
      <dgm:prSet presAssocID="{37FC5026-0D53-45AC-AA9D-67953CE41EBA}" presName="thickLine" presStyleLbl="alignNode1" presStyleIdx="0" presStyleCnt="3"/>
      <dgm:spPr/>
    </dgm:pt>
    <dgm:pt modelId="{385F708A-02D5-4179-B120-8083E3D7D9D1}" type="pres">
      <dgm:prSet presAssocID="{37FC5026-0D53-45AC-AA9D-67953CE41EBA}" presName="horz1" presStyleCnt="0"/>
      <dgm:spPr/>
    </dgm:pt>
    <dgm:pt modelId="{E98E430A-08CF-4B76-8511-213F712BCD27}" type="pres">
      <dgm:prSet presAssocID="{37FC5026-0D53-45AC-AA9D-67953CE41EBA}" presName="tx1" presStyleLbl="revTx" presStyleIdx="0" presStyleCnt="3"/>
      <dgm:spPr/>
    </dgm:pt>
    <dgm:pt modelId="{4803DD84-9CBB-44AD-A4B4-4911B754B175}" type="pres">
      <dgm:prSet presAssocID="{37FC5026-0D53-45AC-AA9D-67953CE41EBA}" presName="vert1" presStyleCnt="0"/>
      <dgm:spPr/>
    </dgm:pt>
    <dgm:pt modelId="{1B1271A3-5769-4D14-B3E7-8FAF4B537A17}" type="pres">
      <dgm:prSet presAssocID="{1598F331-C573-48B3-ACC7-2358CB6B8FEA}" presName="thickLine" presStyleLbl="alignNode1" presStyleIdx="1" presStyleCnt="3"/>
      <dgm:spPr/>
    </dgm:pt>
    <dgm:pt modelId="{A3C4B68C-A7AC-4282-8636-F12DB53DD2E6}" type="pres">
      <dgm:prSet presAssocID="{1598F331-C573-48B3-ACC7-2358CB6B8FEA}" presName="horz1" presStyleCnt="0"/>
      <dgm:spPr/>
    </dgm:pt>
    <dgm:pt modelId="{E615F119-B860-4B77-9B2A-656B760F20BA}" type="pres">
      <dgm:prSet presAssocID="{1598F331-C573-48B3-ACC7-2358CB6B8FEA}" presName="tx1" presStyleLbl="revTx" presStyleIdx="1" presStyleCnt="3"/>
      <dgm:spPr/>
    </dgm:pt>
    <dgm:pt modelId="{120CCDDE-DC71-46BC-9B74-D4653F6F53C7}" type="pres">
      <dgm:prSet presAssocID="{1598F331-C573-48B3-ACC7-2358CB6B8FEA}" presName="vert1" presStyleCnt="0"/>
      <dgm:spPr/>
    </dgm:pt>
    <dgm:pt modelId="{815463CD-8981-4C03-95D8-B5E6E04810CE}" type="pres">
      <dgm:prSet presAssocID="{E979E712-2C3C-4AD3-B65D-F93142A7FF38}" presName="thickLine" presStyleLbl="alignNode1" presStyleIdx="2" presStyleCnt="3"/>
      <dgm:spPr/>
    </dgm:pt>
    <dgm:pt modelId="{7C4F34A6-6ED5-4D71-8D8F-E53B5E6AF0DA}" type="pres">
      <dgm:prSet presAssocID="{E979E712-2C3C-4AD3-B65D-F93142A7FF38}" presName="horz1" presStyleCnt="0"/>
      <dgm:spPr/>
    </dgm:pt>
    <dgm:pt modelId="{4B305ED0-C18C-4E69-ADF8-B8801E67EF6C}" type="pres">
      <dgm:prSet presAssocID="{E979E712-2C3C-4AD3-B65D-F93142A7FF38}" presName="tx1" presStyleLbl="revTx" presStyleIdx="2" presStyleCnt="3"/>
      <dgm:spPr/>
    </dgm:pt>
    <dgm:pt modelId="{3C570674-2691-43B4-8121-D92F771C5B52}" type="pres">
      <dgm:prSet presAssocID="{E979E712-2C3C-4AD3-B65D-F93142A7FF38}" presName="vert1" presStyleCnt="0"/>
      <dgm:spPr/>
    </dgm:pt>
  </dgm:ptLst>
  <dgm:cxnLst>
    <dgm:cxn modelId="{82223E01-A45A-4856-8D0B-2A09FE294E52}" type="presOf" srcId="{1598F331-C573-48B3-ACC7-2358CB6B8FEA}" destId="{E615F119-B860-4B77-9B2A-656B760F20BA}" srcOrd="0" destOrd="0" presId="urn:microsoft.com/office/officeart/2008/layout/LinedList"/>
    <dgm:cxn modelId="{15BD6C01-BB79-41FB-B314-96C82724796C}" srcId="{55029B1B-0048-43DA-AAED-2278755B520E}" destId="{1598F331-C573-48B3-ACC7-2358CB6B8FEA}" srcOrd="1" destOrd="0" parTransId="{3C640E29-E71E-46DE-A19C-5B61A606330B}" sibTransId="{EDBAA8F9-BA1C-41AD-AD66-848566D1DB26}"/>
    <dgm:cxn modelId="{1A19155E-E8C5-4EAB-B095-1F4D31D6B1C4}" srcId="{55029B1B-0048-43DA-AAED-2278755B520E}" destId="{37FC5026-0D53-45AC-AA9D-67953CE41EBA}" srcOrd="0" destOrd="0" parTransId="{CBC9A152-1E57-4076-BCD7-D5C008C33DE8}" sibTransId="{593A3242-3364-43C4-99AF-BE3BF8AA4969}"/>
    <dgm:cxn modelId="{A23E9052-524E-4A15-833E-DA2CB9CECC02}" type="presOf" srcId="{37FC5026-0D53-45AC-AA9D-67953CE41EBA}" destId="{E98E430A-08CF-4B76-8511-213F712BCD27}" srcOrd="0" destOrd="0" presId="urn:microsoft.com/office/officeart/2008/layout/LinedList"/>
    <dgm:cxn modelId="{F67410CA-B0B1-41DD-BD00-8D093FC350FA}" type="presOf" srcId="{55029B1B-0048-43DA-AAED-2278755B520E}" destId="{8829EE79-BCC5-4ED8-8E8D-C16AB17F797A}" srcOrd="0" destOrd="0" presId="urn:microsoft.com/office/officeart/2008/layout/LinedList"/>
    <dgm:cxn modelId="{7A455DEA-DD9C-4AC4-84F5-4ADC95F82D4A}" srcId="{55029B1B-0048-43DA-AAED-2278755B520E}" destId="{E979E712-2C3C-4AD3-B65D-F93142A7FF38}" srcOrd="2" destOrd="0" parTransId="{9D6E4303-0CDD-4696-BF3E-43114DD547AD}" sibTransId="{E916D604-A777-4E9B-8FC4-609E12DB1DE9}"/>
    <dgm:cxn modelId="{BAA162F5-07D0-46C4-A261-5A66799BA20A}" type="presOf" srcId="{E979E712-2C3C-4AD3-B65D-F93142A7FF38}" destId="{4B305ED0-C18C-4E69-ADF8-B8801E67EF6C}" srcOrd="0" destOrd="0" presId="urn:microsoft.com/office/officeart/2008/layout/LinedList"/>
    <dgm:cxn modelId="{A868EBE9-9BBD-4047-A6CB-A6C52B2D4D86}" type="presParOf" srcId="{8829EE79-BCC5-4ED8-8E8D-C16AB17F797A}" destId="{8BD49486-2CCA-4E67-9B3C-5323843CD960}" srcOrd="0" destOrd="0" presId="urn:microsoft.com/office/officeart/2008/layout/LinedList"/>
    <dgm:cxn modelId="{192CF643-1A54-485A-8F70-818A7B0C61B8}" type="presParOf" srcId="{8829EE79-BCC5-4ED8-8E8D-C16AB17F797A}" destId="{385F708A-02D5-4179-B120-8083E3D7D9D1}" srcOrd="1" destOrd="0" presId="urn:microsoft.com/office/officeart/2008/layout/LinedList"/>
    <dgm:cxn modelId="{322E9719-AEE0-4CEF-8A17-CC28D2EB43CF}" type="presParOf" srcId="{385F708A-02D5-4179-B120-8083E3D7D9D1}" destId="{E98E430A-08CF-4B76-8511-213F712BCD27}" srcOrd="0" destOrd="0" presId="urn:microsoft.com/office/officeart/2008/layout/LinedList"/>
    <dgm:cxn modelId="{0D24EEAF-E355-421A-9726-5BB708AEC1A1}" type="presParOf" srcId="{385F708A-02D5-4179-B120-8083E3D7D9D1}" destId="{4803DD84-9CBB-44AD-A4B4-4911B754B175}" srcOrd="1" destOrd="0" presId="urn:microsoft.com/office/officeart/2008/layout/LinedList"/>
    <dgm:cxn modelId="{F7527EC3-2FCC-4CEF-B612-2A93B8152437}" type="presParOf" srcId="{8829EE79-BCC5-4ED8-8E8D-C16AB17F797A}" destId="{1B1271A3-5769-4D14-B3E7-8FAF4B537A17}" srcOrd="2" destOrd="0" presId="urn:microsoft.com/office/officeart/2008/layout/LinedList"/>
    <dgm:cxn modelId="{6425EC86-DE99-4D10-8EEC-F278AA12B8F0}" type="presParOf" srcId="{8829EE79-BCC5-4ED8-8E8D-C16AB17F797A}" destId="{A3C4B68C-A7AC-4282-8636-F12DB53DD2E6}" srcOrd="3" destOrd="0" presId="urn:microsoft.com/office/officeart/2008/layout/LinedList"/>
    <dgm:cxn modelId="{3B31EADE-6D88-458C-BA07-6CEFE1575C57}" type="presParOf" srcId="{A3C4B68C-A7AC-4282-8636-F12DB53DD2E6}" destId="{E615F119-B860-4B77-9B2A-656B760F20BA}" srcOrd="0" destOrd="0" presId="urn:microsoft.com/office/officeart/2008/layout/LinedList"/>
    <dgm:cxn modelId="{5C372FE6-2A3B-4A26-9CAF-65769633AB04}" type="presParOf" srcId="{A3C4B68C-A7AC-4282-8636-F12DB53DD2E6}" destId="{120CCDDE-DC71-46BC-9B74-D4653F6F53C7}" srcOrd="1" destOrd="0" presId="urn:microsoft.com/office/officeart/2008/layout/LinedList"/>
    <dgm:cxn modelId="{30D9E08A-F5E1-4B45-A3A8-A984162F479C}" type="presParOf" srcId="{8829EE79-BCC5-4ED8-8E8D-C16AB17F797A}" destId="{815463CD-8981-4C03-95D8-B5E6E04810CE}" srcOrd="4" destOrd="0" presId="urn:microsoft.com/office/officeart/2008/layout/LinedList"/>
    <dgm:cxn modelId="{0A6B527E-B071-4334-B0A8-27140DC9F3C6}" type="presParOf" srcId="{8829EE79-BCC5-4ED8-8E8D-C16AB17F797A}" destId="{7C4F34A6-6ED5-4D71-8D8F-E53B5E6AF0DA}" srcOrd="5" destOrd="0" presId="urn:microsoft.com/office/officeart/2008/layout/LinedList"/>
    <dgm:cxn modelId="{06800765-670F-46EC-943D-D7938AC69958}" type="presParOf" srcId="{7C4F34A6-6ED5-4D71-8D8F-E53B5E6AF0DA}" destId="{4B305ED0-C18C-4E69-ADF8-B8801E67EF6C}" srcOrd="0" destOrd="0" presId="urn:microsoft.com/office/officeart/2008/layout/LinedList"/>
    <dgm:cxn modelId="{968861FB-26FC-415B-BF94-C0FEC15DD781}" type="presParOf" srcId="{7C4F34A6-6ED5-4D71-8D8F-E53B5E6AF0DA}" destId="{3C570674-2691-43B4-8121-D92F771C5B5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457276-AD77-4523-8DEA-22688C2C6AA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E66C142-85D9-4069-A61A-6ED540353521}">
      <dgm:prSet/>
      <dgm:spPr/>
      <dgm:t>
        <a:bodyPr/>
        <a:lstStyle/>
        <a:p>
          <a:r>
            <a:rPr lang="en-US"/>
            <a:t>AutoMARK is designed to correct student submissions that are trying to replicate an assignment key</a:t>
          </a:r>
        </a:p>
      </dgm:t>
    </dgm:pt>
    <dgm:pt modelId="{A17D16F7-CF85-4292-9F39-BF7DAC373BFE}" type="parTrans" cxnId="{F404B800-2031-493F-8F0A-3B798DFCD55F}">
      <dgm:prSet/>
      <dgm:spPr/>
      <dgm:t>
        <a:bodyPr/>
        <a:lstStyle/>
        <a:p>
          <a:endParaRPr lang="en-US"/>
        </a:p>
      </dgm:t>
    </dgm:pt>
    <dgm:pt modelId="{CB2F92E3-D1AC-4A7B-AADE-BD4730925548}" type="sibTrans" cxnId="{F404B800-2031-493F-8F0A-3B798DFCD55F}">
      <dgm:prSet/>
      <dgm:spPr/>
      <dgm:t>
        <a:bodyPr/>
        <a:lstStyle/>
        <a:p>
          <a:endParaRPr lang="en-US"/>
        </a:p>
      </dgm:t>
    </dgm:pt>
    <dgm:pt modelId="{A3A5F1BB-BED6-4BB9-8F68-D04971FE4076}">
      <dgm:prSet/>
      <dgm:spPr/>
      <dgm:t>
        <a:bodyPr/>
        <a:lstStyle/>
        <a:p>
          <a:r>
            <a:rPr lang="en-US"/>
            <a:t>AutoMARK pulls all the information out of student submissions and the key and performs a comparison</a:t>
          </a:r>
        </a:p>
      </dgm:t>
    </dgm:pt>
    <dgm:pt modelId="{9D5492A1-18AF-4743-ADBC-B474D8D9DF59}" type="parTrans" cxnId="{3765B873-731A-43BB-8299-26BCAD61F5AE}">
      <dgm:prSet/>
      <dgm:spPr/>
      <dgm:t>
        <a:bodyPr/>
        <a:lstStyle/>
        <a:p>
          <a:endParaRPr lang="en-US"/>
        </a:p>
      </dgm:t>
    </dgm:pt>
    <dgm:pt modelId="{358A6682-C8CB-4F0E-A778-6031CF92853E}" type="sibTrans" cxnId="{3765B873-731A-43BB-8299-26BCAD61F5AE}">
      <dgm:prSet/>
      <dgm:spPr/>
      <dgm:t>
        <a:bodyPr/>
        <a:lstStyle/>
        <a:p>
          <a:endParaRPr lang="en-US"/>
        </a:p>
      </dgm:t>
    </dgm:pt>
    <dgm:pt modelId="{13A43C06-AF3D-45C5-9498-7C61586AE036}">
      <dgm:prSet/>
      <dgm:spPr/>
      <dgm:t>
        <a:bodyPr/>
        <a:lstStyle/>
        <a:p>
          <a:r>
            <a:rPr lang="en-US"/>
            <a:t>For each feature on the student drawing AutoMARK will search the key and find the feature the student was trying to copy</a:t>
          </a:r>
        </a:p>
      </dgm:t>
    </dgm:pt>
    <dgm:pt modelId="{C2783A90-9C85-4DD1-A746-305BDB925D5D}" type="parTrans" cxnId="{567C8D53-904C-46F2-93F1-85DFC8099EAD}">
      <dgm:prSet/>
      <dgm:spPr/>
      <dgm:t>
        <a:bodyPr/>
        <a:lstStyle/>
        <a:p>
          <a:endParaRPr lang="en-US"/>
        </a:p>
      </dgm:t>
    </dgm:pt>
    <dgm:pt modelId="{EBE43D2B-E110-4C74-AC07-BE992D00EBD0}" type="sibTrans" cxnId="{567C8D53-904C-46F2-93F1-85DFC8099EAD}">
      <dgm:prSet/>
      <dgm:spPr/>
      <dgm:t>
        <a:bodyPr/>
        <a:lstStyle/>
        <a:p>
          <a:endParaRPr lang="en-US"/>
        </a:p>
      </dgm:t>
    </dgm:pt>
    <dgm:pt modelId="{65FFBB57-E6D7-4D0F-A1CE-285FF312AA3B}">
      <dgm:prSet/>
      <dgm:spPr/>
      <dgm:t>
        <a:bodyPr/>
        <a:lstStyle/>
        <a:p>
          <a:r>
            <a:rPr lang="en-US"/>
            <a:t>Once it has found a match it compares all of the criterion which this feature is made of and deducts points accordingly</a:t>
          </a:r>
        </a:p>
      </dgm:t>
    </dgm:pt>
    <dgm:pt modelId="{216DE747-AA65-445A-8786-841C2523A2D0}" type="parTrans" cxnId="{4070D09B-F674-45E9-8512-18069952E411}">
      <dgm:prSet/>
      <dgm:spPr/>
      <dgm:t>
        <a:bodyPr/>
        <a:lstStyle/>
        <a:p>
          <a:endParaRPr lang="en-US"/>
        </a:p>
      </dgm:t>
    </dgm:pt>
    <dgm:pt modelId="{1B43CFEC-25AD-456B-AD80-BB334A7372F5}" type="sibTrans" cxnId="{4070D09B-F674-45E9-8512-18069952E411}">
      <dgm:prSet/>
      <dgm:spPr/>
      <dgm:t>
        <a:bodyPr/>
        <a:lstStyle/>
        <a:p>
          <a:endParaRPr lang="en-US"/>
        </a:p>
      </dgm:t>
    </dgm:pt>
    <dgm:pt modelId="{EEAEE053-8865-46FA-93EE-BED5B5F6ADC1}" type="pres">
      <dgm:prSet presAssocID="{18457276-AD77-4523-8DEA-22688C2C6AA2}" presName="vert0" presStyleCnt="0">
        <dgm:presLayoutVars>
          <dgm:dir/>
          <dgm:animOne val="branch"/>
          <dgm:animLvl val="lvl"/>
        </dgm:presLayoutVars>
      </dgm:prSet>
      <dgm:spPr/>
    </dgm:pt>
    <dgm:pt modelId="{F5BD5799-C30E-440E-B2F5-BDFE1E7DEC09}" type="pres">
      <dgm:prSet presAssocID="{3E66C142-85D9-4069-A61A-6ED540353521}" presName="thickLine" presStyleLbl="alignNode1" presStyleIdx="0" presStyleCnt="4"/>
      <dgm:spPr/>
    </dgm:pt>
    <dgm:pt modelId="{39C1D3C1-E64F-44CF-90C1-D2D44B87CF54}" type="pres">
      <dgm:prSet presAssocID="{3E66C142-85D9-4069-A61A-6ED540353521}" presName="horz1" presStyleCnt="0"/>
      <dgm:spPr/>
    </dgm:pt>
    <dgm:pt modelId="{4FB64547-2FEF-4F38-BEAA-48D4AD48B657}" type="pres">
      <dgm:prSet presAssocID="{3E66C142-85D9-4069-A61A-6ED540353521}" presName="tx1" presStyleLbl="revTx" presStyleIdx="0" presStyleCnt="4"/>
      <dgm:spPr/>
    </dgm:pt>
    <dgm:pt modelId="{95565EAF-8393-4CA9-85BD-DC4296C9DEBB}" type="pres">
      <dgm:prSet presAssocID="{3E66C142-85D9-4069-A61A-6ED540353521}" presName="vert1" presStyleCnt="0"/>
      <dgm:spPr/>
    </dgm:pt>
    <dgm:pt modelId="{FEE47A49-8C39-428B-89A0-E092E99670DA}" type="pres">
      <dgm:prSet presAssocID="{A3A5F1BB-BED6-4BB9-8F68-D04971FE4076}" presName="thickLine" presStyleLbl="alignNode1" presStyleIdx="1" presStyleCnt="4"/>
      <dgm:spPr/>
    </dgm:pt>
    <dgm:pt modelId="{27C2FE82-18D0-467A-8F19-019576CF4465}" type="pres">
      <dgm:prSet presAssocID="{A3A5F1BB-BED6-4BB9-8F68-D04971FE4076}" presName="horz1" presStyleCnt="0"/>
      <dgm:spPr/>
    </dgm:pt>
    <dgm:pt modelId="{E702EC64-ED28-4027-9B6A-23D35074ED0D}" type="pres">
      <dgm:prSet presAssocID="{A3A5F1BB-BED6-4BB9-8F68-D04971FE4076}" presName="tx1" presStyleLbl="revTx" presStyleIdx="1" presStyleCnt="4"/>
      <dgm:spPr/>
    </dgm:pt>
    <dgm:pt modelId="{5E67FDD0-B677-4F6E-B998-170118EE7A11}" type="pres">
      <dgm:prSet presAssocID="{A3A5F1BB-BED6-4BB9-8F68-D04971FE4076}" presName="vert1" presStyleCnt="0"/>
      <dgm:spPr/>
    </dgm:pt>
    <dgm:pt modelId="{FEB17538-1593-41D9-81AF-7DF9A34B35A3}" type="pres">
      <dgm:prSet presAssocID="{13A43C06-AF3D-45C5-9498-7C61586AE036}" presName="thickLine" presStyleLbl="alignNode1" presStyleIdx="2" presStyleCnt="4"/>
      <dgm:spPr/>
    </dgm:pt>
    <dgm:pt modelId="{D3DE778A-1BEE-4FAE-BE44-728F2F57B5BB}" type="pres">
      <dgm:prSet presAssocID="{13A43C06-AF3D-45C5-9498-7C61586AE036}" presName="horz1" presStyleCnt="0"/>
      <dgm:spPr/>
    </dgm:pt>
    <dgm:pt modelId="{F24E1768-C9B8-4646-98F9-E236AFD2A32B}" type="pres">
      <dgm:prSet presAssocID="{13A43C06-AF3D-45C5-9498-7C61586AE036}" presName="tx1" presStyleLbl="revTx" presStyleIdx="2" presStyleCnt="4"/>
      <dgm:spPr/>
    </dgm:pt>
    <dgm:pt modelId="{B9F03720-8D71-46DA-A0CA-E7BA3E7A6FA0}" type="pres">
      <dgm:prSet presAssocID="{13A43C06-AF3D-45C5-9498-7C61586AE036}" presName="vert1" presStyleCnt="0"/>
      <dgm:spPr/>
    </dgm:pt>
    <dgm:pt modelId="{CC353BB0-E613-475C-A842-392CD8EB147E}" type="pres">
      <dgm:prSet presAssocID="{65FFBB57-E6D7-4D0F-A1CE-285FF312AA3B}" presName="thickLine" presStyleLbl="alignNode1" presStyleIdx="3" presStyleCnt="4"/>
      <dgm:spPr/>
    </dgm:pt>
    <dgm:pt modelId="{20E32D9C-FF5D-4A9A-A731-FBCE2F9C10D9}" type="pres">
      <dgm:prSet presAssocID="{65FFBB57-E6D7-4D0F-A1CE-285FF312AA3B}" presName="horz1" presStyleCnt="0"/>
      <dgm:spPr/>
    </dgm:pt>
    <dgm:pt modelId="{F06E8244-F4F2-4018-89E1-A9839F92E1ED}" type="pres">
      <dgm:prSet presAssocID="{65FFBB57-E6D7-4D0F-A1CE-285FF312AA3B}" presName="tx1" presStyleLbl="revTx" presStyleIdx="3" presStyleCnt="4"/>
      <dgm:spPr/>
    </dgm:pt>
    <dgm:pt modelId="{3572751D-E7EC-43AC-BB82-AF12FFFB12B6}" type="pres">
      <dgm:prSet presAssocID="{65FFBB57-E6D7-4D0F-A1CE-285FF312AA3B}" presName="vert1" presStyleCnt="0"/>
      <dgm:spPr/>
    </dgm:pt>
  </dgm:ptLst>
  <dgm:cxnLst>
    <dgm:cxn modelId="{F404B800-2031-493F-8F0A-3B798DFCD55F}" srcId="{18457276-AD77-4523-8DEA-22688C2C6AA2}" destId="{3E66C142-85D9-4069-A61A-6ED540353521}" srcOrd="0" destOrd="0" parTransId="{A17D16F7-CF85-4292-9F39-BF7DAC373BFE}" sibTransId="{CB2F92E3-D1AC-4A7B-AADE-BD4730925548}"/>
    <dgm:cxn modelId="{F2A10761-433F-4844-A83D-AD24DE0156D7}" type="presOf" srcId="{18457276-AD77-4523-8DEA-22688C2C6AA2}" destId="{EEAEE053-8865-46FA-93EE-BED5B5F6ADC1}" srcOrd="0" destOrd="0" presId="urn:microsoft.com/office/officeart/2008/layout/LinedList"/>
    <dgm:cxn modelId="{567C8D53-904C-46F2-93F1-85DFC8099EAD}" srcId="{18457276-AD77-4523-8DEA-22688C2C6AA2}" destId="{13A43C06-AF3D-45C5-9498-7C61586AE036}" srcOrd="2" destOrd="0" parTransId="{C2783A90-9C85-4DD1-A746-305BDB925D5D}" sibTransId="{EBE43D2B-E110-4C74-AC07-BE992D00EBD0}"/>
    <dgm:cxn modelId="{3765B873-731A-43BB-8299-26BCAD61F5AE}" srcId="{18457276-AD77-4523-8DEA-22688C2C6AA2}" destId="{A3A5F1BB-BED6-4BB9-8F68-D04971FE4076}" srcOrd="1" destOrd="0" parTransId="{9D5492A1-18AF-4743-ADBC-B474D8D9DF59}" sibTransId="{358A6682-C8CB-4F0E-A778-6031CF92853E}"/>
    <dgm:cxn modelId="{21544876-B40C-463F-BF84-5A1B2B4C4A7E}" type="presOf" srcId="{65FFBB57-E6D7-4D0F-A1CE-285FF312AA3B}" destId="{F06E8244-F4F2-4018-89E1-A9839F92E1ED}" srcOrd="0" destOrd="0" presId="urn:microsoft.com/office/officeart/2008/layout/LinedList"/>
    <dgm:cxn modelId="{4070D09B-F674-45E9-8512-18069952E411}" srcId="{18457276-AD77-4523-8DEA-22688C2C6AA2}" destId="{65FFBB57-E6D7-4D0F-A1CE-285FF312AA3B}" srcOrd="3" destOrd="0" parTransId="{216DE747-AA65-445A-8786-841C2523A2D0}" sibTransId="{1B43CFEC-25AD-456B-AD80-BB334A7372F5}"/>
    <dgm:cxn modelId="{4E0A14C3-6692-4581-B77F-26458F4E1ACE}" type="presOf" srcId="{3E66C142-85D9-4069-A61A-6ED540353521}" destId="{4FB64547-2FEF-4F38-BEAA-48D4AD48B657}" srcOrd="0" destOrd="0" presId="urn:microsoft.com/office/officeart/2008/layout/LinedList"/>
    <dgm:cxn modelId="{2938F8D1-AD7E-46EB-B234-CEFD0C708621}" type="presOf" srcId="{A3A5F1BB-BED6-4BB9-8F68-D04971FE4076}" destId="{E702EC64-ED28-4027-9B6A-23D35074ED0D}" srcOrd="0" destOrd="0" presId="urn:microsoft.com/office/officeart/2008/layout/LinedList"/>
    <dgm:cxn modelId="{FB022DEA-7766-4BC0-87B7-2DD0E9CCF7C3}" type="presOf" srcId="{13A43C06-AF3D-45C5-9498-7C61586AE036}" destId="{F24E1768-C9B8-4646-98F9-E236AFD2A32B}" srcOrd="0" destOrd="0" presId="urn:microsoft.com/office/officeart/2008/layout/LinedList"/>
    <dgm:cxn modelId="{A23D68E7-3516-4A9E-9C67-F0A391348AEE}" type="presParOf" srcId="{EEAEE053-8865-46FA-93EE-BED5B5F6ADC1}" destId="{F5BD5799-C30E-440E-B2F5-BDFE1E7DEC09}" srcOrd="0" destOrd="0" presId="urn:microsoft.com/office/officeart/2008/layout/LinedList"/>
    <dgm:cxn modelId="{06C42821-9BA9-4D3D-976F-1A1D3DFED44F}" type="presParOf" srcId="{EEAEE053-8865-46FA-93EE-BED5B5F6ADC1}" destId="{39C1D3C1-E64F-44CF-90C1-D2D44B87CF54}" srcOrd="1" destOrd="0" presId="urn:microsoft.com/office/officeart/2008/layout/LinedList"/>
    <dgm:cxn modelId="{14B47913-3731-49E1-9EF0-C4EDC230D90B}" type="presParOf" srcId="{39C1D3C1-E64F-44CF-90C1-D2D44B87CF54}" destId="{4FB64547-2FEF-4F38-BEAA-48D4AD48B657}" srcOrd="0" destOrd="0" presId="urn:microsoft.com/office/officeart/2008/layout/LinedList"/>
    <dgm:cxn modelId="{C1A792F3-9D5E-4452-BA16-E310ABB42B12}" type="presParOf" srcId="{39C1D3C1-E64F-44CF-90C1-D2D44B87CF54}" destId="{95565EAF-8393-4CA9-85BD-DC4296C9DEBB}" srcOrd="1" destOrd="0" presId="urn:microsoft.com/office/officeart/2008/layout/LinedList"/>
    <dgm:cxn modelId="{FB8D023D-70D9-48CA-B376-5CF841941325}" type="presParOf" srcId="{EEAEE053-8865-46FA-93EE-BED5B5F6ADC1}" destId="{FEE47A49-8C39-428B-89A0-E092E99670DA}" srcOrd="2" destOrd="0" presId="urn:microsoft.com/office/officeart/2008/layout/LinedList"/>
    <dgm:cxn modelId="{8B83C3F4-9CA7-4FDC-912A-CC9F72045263}" type="presParOf" srcId="{EEAEE053-8865-46FA-93EE-BED5B5F6ADC1}" destId="{27C2FE82-18D0-467A-8F19-019576CF4465}" srcOrd="3" destOrd="0" presId="urn:microsoft.com/office/officeart/2008/layout/LinedList"/>
    <dgm:cxn modelId="{37D520FF-FF41-4235-91E8-698F24472DBB}" type="presParOf" srcId="{27C2FE82-18D0-467A-8F19-019576CF4465}" destId="{E702EC64-ED28-4027-9B6A-23D35074ED0D}" srcOrd="0" destOrd="0" presId="urn:microsoft.com/office/officeart/2008/layout/LinedList"/>
    <dgm:cxn modelId="{D728F8D9-46EA-4CBB-B1CE-1677A0D5E8EA}" type="presParOf" srcId="{27C2FE82-18D0-467A-8F19-019576CF4465}" destId="{5E67FDD0-B677-4F6E-B998-170118EE7A11}" srcOrd="1" destOrd="0" presId="urn:microsoft.com/office/officeart/2008/layout/LinedList"/>
    <dgm:cxn modelId="{6D4D66E4-916D-486C-A08D-97347732DE26}" type="presParOf" srcId="{EEAEE053-8865-46FA-93EE-BED5B5F6ADC1}" destId="{FEB17538-1593-41D9-81AF-7DF9A34B35A3}" srcOrd="4" destOrd="0" presId="urn:microsoft.com/office/officeart/2008/layout/LinedList"/>
    <dgm:cxn modelId="{282FD2FA-41B3-4000-B90E-47241864BB7E}" type="presParOf" srcId="{EEAEE053-8865-46FA-93EE-BED5B5F6ADC1}" destId="{D3DE778A-1BEE-4FAE-BE44-728F2F57B5BB}" srcOrd="5" destOrd="0" presId="urn:microsoft.com/office/officeart/2008/layout/LinedList"/>
    <dgm:cxn modelId="{EBBED747-B22C-4DD4-BA24-E3DC7AB6862A}" type="presParOf" srcId="{D3DE778A-1BEE-4FAE-BE44-728F2F57B5BB}" destId="{F24E1768-C9B8-4646-98F9-E236AFD2A32B}" srcOrd="0" destOrd="0" presId="urn:microsoft.com/office/officeart/2008/layout/LinedList"/>
    <dgm:cxn modelId="{D1A55796-BB1C-4178-A9B2-C6491AEF1851}" type="presParOf" srcId="{D3DE778A-1BEE-4FAE-BE44-728F2F57B5BB}" destId="{B9F03720-8D71-46DA-A0CA-E7BA3E7A6FA0}" srcOrd="1" destOrd="0" presId="urn:microsoft.com/office/officeart/2008/layout/LinedList"/>
    <dgm:cxn modelId="{3B336192-CE9A-49C7-B503-1C4CA74B90D9}" type="presParOf" srcId="{EEAEE053-8865-46FA-93EE-BED5B5F6ADC1}" destId="{CC353BB0-E613-475C-A842-392CD8EB147E}" srcOrd="6" destOrd="0" presId="urn:microsoft.com/office/officeart/2008/layout/LinedList"/>
    <dgm:cxn modelId="{7DCDF1F0-7F22-4EEA-855F-9FBCD21EEAE0}" type="presParOf" srcId="{EEAEE053-8865-46FA-93EE-BED5B5F6ADC1}" destId="{20E32D9C-FF5D-4A9A-A731-FBCE2F9C10D9}" srcOrd="7" destOrd="0" presId="urn:microsoft.com/office/officeart/2008/layout/LinedList"/>
    <dgm:cxn modelId="{504B9BD2-0FC5-4624-AE7D-D23D55F88C91}" type="presParOf" srcId="{20E32D9C-FF5D-4A9A-A731-FBCE2F9C10D9}" destId="{F06E8244-F4F2-4018-89E1-A9839F92E1ED}" srcOrd="0" destOrd="0" presId="urn:microsoft.com/office/officeart/2008/layout/LinedList"/>
    <dgm:cxn modelId="{F8BA211C-969E-4BBE-A55C-5F6B48B29AA1}" type="presParOf" srcId="{20E32D9C-FF5D-4A9A-A731-FBCE2F9C10D9}" destId="{3572751D-E7EC-43AC-BB82-AF12FFFB12B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64049-67BF-4E1C-AA44-B677014F1A72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9B622-C2D3-43BF-8486-35BA4A38FA58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AutoMARK is a tool used to grade entry level drafting assignments</a:t>
          </a:r>
        </a:p>
      </dsp:txBody>
      <dsp:txXfrm>
        <a:off x="0" y="0"/>
        <a:ext cx="6492875" cy="2552700"/>
      </dsp:txXfrm>
    </dsp:sp>
    <dsp:sp modelId="{11D9EE37-1141-4012-9384-BB8D32EB6329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E5B03-0B97-4492-A8AF-F718CCADF170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AutoMARK performs a comparison between student assignments and an assignment key, and, assigns a grade based on given feature weights</a:t>
          </a:r>
        </a:p>
      </dsp:txBody>
      <dsp:txXfrm>
        <a:off x="0" y="2552700"/>
        <a:ext cx="6492875" cy="2552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49486-2CCA-4E67-9B3C-5323843CD960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8E430A-08CF-4B76-8511-213F712BCD27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AutoMARK can run on a full class size ~100 students and provide a full markup and recommended grades within an hour</a:t>
          </a:r>
        </a:p>
      </dsp:txBody>
      <dsp:txXfrm>
        <a:off x="0" y="2492"/>
        <a:ext cx="6492875" cy="1700138"/>
      </dsp:txXfrm>
    </dsp:sp>
    <dsp:sp modelId="{1B1271A3-5769-4D14-B3E7-8FAF4B537A17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5F119-B860-4B77-9B2A-656B760F20BA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AutoMARK saves grading time for instructors allowing them to focus on educating their students and other projects</a:t>
          </a:r>
        </a:p>
      </dsp:txBody>
      <dsp:txXfrm>
        <a:off x="0" y="1702630"/>
        <a:ext cx="6492875" cy="1700138"/>
      </dsp:txXfrm>
    </dsp:sp>
    <dsp:sp modelId="{815463CD-8981-4C03-95D8-B5E6E04810CE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05ED0-C18C-4E69-ADF8-B8801E67EF6C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AutoMARK provides a fair grade instead of having multiple instructors mark assignments</a:t>
          </a:r>
        </a:p>
      </dsp:txBody>
      <dsp:txXfrm>
        <a:off x="0" y="3402769"/>
        <a:ext cx="6492875" cy="1700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BD5799-C30E-440E-B2F5-BDFE1E7DEC09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64547-2FEF-4F38-BEAA-48D4AD48B657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AutoMARK is designed to correct student submissions that are trying to replicate an assignment key</a:t>
          </a:r>
        </a:p>
      </dsp:txBody>
      <dsp:txXfrm>
        <a:off x="0" y="0"/>
        <a:ext cx="6492875" cy="1276350"/>
      </dsp:txXfrm>
    </dsp:sp>
    <dsp:sp modelId="{FEE47A49-8C39-428B-89A0-E092E99670DA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2EC64-ED28-4027-9B6A-23D35074ED0D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AutoMARK pulls all the information out of student submissions and the key and performs a comparison</a:t>
          </a:r>
        </a:p>
      </dsp:txBody>
      <dsp:txXfrm>
        <a:off x="0" y="1276350"/>
        <a:ext cx="6492875" cy="1276350"/>
      </dsp:txXfrm>
    </dsp:sp>
    <dsp:sp modelId="{FEB17538-1593-41D9-81AF-7DF9A34B35A3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4E1768-C9B8-4646-98F9-E236AFD2A32B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For each feature on the student drawing AutoMARK will search the key and find the feature the student was trying to copy</a:t>
          </a:r>
        </a:p>
      </dsp:txBody>
      <dsp:txXfrm>
        <a:off x="0" y="2552700"/>
        <a:ext cx="6492875" cy="1276350"/>
      </dsp:txXfrm>
    </dsp:sp>
    <dsp:sp modelId="{CC353BB0-E613-475C-A842-392CD8EB147E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E8244-F4F2-4018-89E1-A9839F92E1ED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Once it has found a match it compares all of the criterion which this feature is made of and deducts points accordingly</a:t>
          </a:r>
        </a:p>
      </dsp:txBody>
      <dsp:txXfrm>
        <a:off x="0" y="3829050"/>
        <a:ext cx="6492875" cy="127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9F406-D885-472A-925A-2B0E88F40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55B9A-D97E-4EEC-A95D-6B20490C3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A0F80-9925-4831-9813-7ED2D88A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34A1-6EEF-491C-96C9-5467248DFFBF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84C66-E112-4C19-A504-4E25E5F70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6B645-02B6-4A4E-B813-5723204A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11D0-11E7-4C35-BC32-72BBA1A48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0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A8F8-66FD-4B4F-9D8D-A21C96CF1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92752-63CE-4F41-A63F-EE74E044F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BD07A-F50D-4535-8146-5CF09F54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34A1-6EEF-491C-96C9-5467248DFFBF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E99E3-37D7-4DE8-A4E3-F8613BD9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0E9E0-1380-4E80-A7D3-C58985A6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11D0-11E7-4C35-BC32-72BBA1A48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4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D74808-D653-43EC-A280-C5C070F2C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BECA6-A515-4E2A-96D4-5C99209A2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A3E31-DBAD-4B14-BA12-CF51636F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34A1-6EEF-491C-96C9-5467248DFFBF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EFD1B-F1F5-4520-A764-474A2D18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161F8-4FE9-4B9E-8784-7CEDFFE8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11D0-11E7-4C35-BC32-72BBA1A48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6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4C6F-5EBC-46DD-A89E-2360514D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BBFCB-B6FC-46A3-9685-78E72C096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83945-C459-4399-9432-1BC04684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34A1-6EEF-491C-96C9-5467248DFFBF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652B9-C252-45DC-8246-9DD10B56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F2639-BE13-4C7A-9B3F-14EF2FA5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11D0-11E7-4C35-BC32-72BBA1A48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0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DB7DB-591E-407D-B0D3-2A6103518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96845-00C4-4AC3-B655-580EE2CD9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53A9C-A128-41CB-80C7-A1540BCD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34A1-6EEF-491C-96C9-5467248DFFBF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1DA6C-F675-4F0E-8272-757FF6CB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4BEEE-53D8-452E-8C58-14FA69F8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11D0-11E7-4C35-BC32-72BBA1A48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4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62B4-D14C-47DA-B674-84302EB7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1B178-5658-4B2B-927C-1A71241C3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410ED-964A-4BA4-B5D8-09C6D33D6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EFED5-A864-490F-A1F4-C66F2486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34A1-6EEF-491C-96C9-5467248DFFBF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B2153-C311-422B-A524-EE3A8836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43656-FF21-4134-9388-B786A3F7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11D0-11E7-4C35-BC32-72BBA1A48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8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2B59-ABF0-4C88-A8BA-E1E57633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D155E-5AF5-497A-8038-9DE0D1D3C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F689A-6DDF-49C6-A80D-7CB340491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6E0C4-C13A-4ACC-B025-DE9D054DB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DA8E3-C721-4392-B58B-CBC500217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702DB-1BE8-4E13-9094-677ED540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34A1-6EEF-491C-96C9-5467248DFFBF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91FD4-F52C-4CF1-B5BC-B7ECC241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574679-5231-44D7-A2A1-70FE9C4C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11D0-11E7-4C35-BC32-72BBA1A48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7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251B-1923-4EA1-8ED4-E7764E7B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F8EB04-E889-4A21-9991-54D97ED6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34A1-6EEF-491C-96C9-5467248DFFBF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98B6C-5106-4348-A497-3AAD881AF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A42AC-4E4C-4007-82AE-9A9FE0EA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11D0-11E7-4C35-BC32-72BBA1A48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8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F45B8A-5155-4E0A-9D4E-0C4CA7E5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34A1-6EEF-491C-96C9-5467248DFFBF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871CF0-F2CA-49CC-8A2F-C3231ACA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04BDE-9FEC-40AC-89BF-CD5E35E5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11D0-11E7-4C35-BC32-72BBA1A48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5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9884-CE22-4012-BFEF-33066EB4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F485B-08C3-4500-AE9E-3044F26E2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71ED5-460F-4F27-9EB6-0853DE2A9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BD316-6FDB-41F5-B28B-1970A3AB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34A1-6EEF-491C-96C9-5467248DFFBF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3F0CF-4558-4D2F-9BA9-961AB5285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91C5F-DF6F-49CE-B827-28D3B3D2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11D0-11E7-4C35-BC32-72BBA1A48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4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27EA-1EC4-449C-B647-19B82291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D507D-5F23-4AB6-BA7B-DD98DACB63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36769-2A88-4AA4-8F92-8A12BA904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BB9C3-F49D-405B-91EE-43C134DAB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34A1-6EEF-491C-96C9-5467248DFFBF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2FAA2-5EFD-4D61-9510-6D1B8227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97219-0096-475C-A883-612A791C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11D0-11E7-4C35-BC32-72BBA1A48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8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5836A-7872-4658-910C-F598A6D85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52154-6FE0-4A02-8E26-D4EE9BF47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423D2-FAFF-4690-AD29-B7A802F40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234A1-6EEF-491C-96C9-5467248DFFBF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9B949-0BAF-4535-B420-6CB96F2C4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8D6F8-4556-47E7-B429-1E12E7870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F11D0-11E7-4C35-BC32-72BBA1A48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BECA9-557B-43BC-BDCD-185D4A90F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AutoMARK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04D73-4EFB-49BA-89BD-AEF2EA853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By: Owen Stadlwieser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210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3271-53D7-49CF-B6F7-102CC0DB5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Marking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AFDA4-5356-4487-B837-C9270C562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The following slides demonstrate the validity of the </a:t>
            </a:r>
            <a:r>
              <a:rPr lang="en-US" sz="2000" dirty="0" err="1"/>
              <a:t>AutoMARK</a:t>
            </a:r>
            <a:r>
              <a:rPr lang="en-US" sz="2000" dirty="0"/>
              <a:t> grading system</a:t>
            </a:r>
          </a:p>
          <a:p>
            <a:r>
              <a:rPr lang="en-US" sz="2000" dirty="0"/>
              <a:t>The analysis was done by plotting a students given grade on the y-axis and their </a:t>
            </a:r>
            <a:r>
              <a:rPr lang="en-US" sz="2000" dirty="0" err="1"/>
              <a:t>AutoMARK</a:t>
            </a:r>
            <a:r>
              <a:rPr lang="en-US" sz="2000" dirty="0"/>
              <a:t> score on the x-axis</a:t>
            </a:r>
          </a:p>
          <a:p>
            <a:r>
              <a:rPr lang="en-US" sz="2000" dirty="0"/>
              <a:t>In general the grades agreed with each other with the </a:t>
            </a:r>
            <a:r>
              <a:rPr lang="en-US" sz="2000" dirty="0" err="1"/>
              <a:t>AutoMARK</a:t>
            </a:r>
            <a:r>
              <a:rPr lang="en-US" sz="2000" dirty="0"/>
              <a:t> system being harsher in some cases</a:t>
            </a:r>
          </a:p>
          <a:p>
            <a:r>
              <a:rPr lang="en-US" sz="2000" dirty="0"/>
              <a:t>Using the </a:t>
            </a:r>
            <a:r>
              <a:rPr lang="en-US" sz="2000" dirty="0" err="1"/>
              <a:t>AutoMARK</a:t>
            </a:r>
            <a:r>
              <a:rPr lang="en-US" sz="2000" dirty="0"/>
              <a:t> modify template interface the grader can give leeway to students. I used this in some cases to align the </a:t>
            </a:r>
            <a:r>
              <a:rPr lang="en-US" sz="2000" dirty="0" err="1"/>
              <a:t>AutoMARK</a:t>
            </a:r>
            <a:r>
              <a:rPr lang="en-US" sz="2000" dirty="0"/>
              <a:t> score with the TA’s grades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24DBC7-134C-4324-B938-457060D6F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43" r="40275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CE9E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32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EFAB-C34A-40C5-85F5-4D26A321F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331"/>
          </a:xfrm>
        </p:spPr>
        <p:txBody>
          <a:bodyPr>
            <a:normAutofit fontScale="90000"/>
          </a:bodyPr>
          <a:lstStyle/>
          <a:p>
            <a:r>
              <a:rPr lang="en-US" dirty="0"/>
              <a:t>Assignment 3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BCBC791-A644-480B-B6CC-7AFB943BE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19" y="2446302"/>
            <a:ext cx="5364945" cy="4046571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0F009FF-EB19-4B4C-8C48-900236C32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428" y="2446303"/>
            <a:ext cx="5342083" cy="40465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F47133-18D3-4C8B-B62A-685FA521C6AB}"/>
              </a:ext>
            </a:extLst>
          </p:cNvPr>
          <p:cNvSpPr txBox="1"/>
          <p:nvPr/>
        </p:nvSpPr>
        <p:spPr>
          <a:xfrm>
            <a:off x="731055" y="987704"/>
            <a:ext cx="10937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Plots demonstrate the correlation between the TA grade and </a:t>
            </a:r>
            <a:r>
              <a:rPr lang="en-US" dirty="0" err="1"/>
              <a:t>AutoMARK</a:t>
            </a:r>
            <a:r>
              <a:rPr lang="en-US" dirty="0"/>
              <a:t> grade. Most students are close to the orange line which demonstrates equal TA and </a:t>
            </a:r>
            <a:r>
              <a:rPr lang="en-US" dirty="0" err="1"/>
              <a:t>AutoMARK</a:t>
            </a:r>
            <a:r>
              <a:rPr lang="en-US" dirty="0"/>
              <a:t> grades.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E6D698-295F-4F43-A74E-DE1455A75E46}"/>
              </a:ext>
            </a:extLst>
          </p:cNvPr>
          <p:cNvSpPr txBox="1"/>
          <p:nvPr/>
        </p:nvSpPr>
        <p:spPr>
          <a:xfrm>
            <a:off x="1136954" y="2120235"/>
            <a:ext cx="455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Unboosted</a:t>
            </a:r>
            <a:r>
              <a:rPr lang="en-US" dirty="0"/>
              <a:t> Assignment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70ECE-6900-4431-A801-4F093E8FD6E0}"/>
              </a:ext>
            </a:extLst>
          </p:cNvPr>
          <p:cNvSpPr txBox="1"/>
          <p:nvPr/>
        </p:nvSpPr>
        <p:spPr>
          <a:xfrm>
            <a:off x="7151164" y="2120235"/>
            <a:ext cx="455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Assignment with 7% boost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311AC0-40CB-46B5-A3F2-DE4ED7B4F7EA}"/>
              </a:ext>
            </a:extLst>
          </p:cNvPr>
          <p:cNvSpPr/>
          <p:nvPr/>
        </p:nvSpPr>
        <p:spPr>
          <a:xfrm>
            <a:off x="1370576" y="2375658"/>
            <a:ext cx="263950" cy="393008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C873E6-2D48-4380-ABC4-994BB9D22D5F}"/>
              </a:ext>
            </a:extLst>
          </p:cNvPr>
          <p:cNvCxnSpPr/>
          <p:nvPr/>
        </p:nvCxnSpPr>
        <p:spPr>
          <a:xfrm flipV="1">
            <a:off x="1502551" y="2087815"/>
            <a:ext cx="0" cy="28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579DBA3-4C73-4CB9-8D11-6DA2C12DD1A5}"/>
              </a:ext>
            </a:extLst>
          </p:cNvPr>
          <p:cNvSpPr txBox="1"/>
          <p:nvPr/>
        </p:nvSpPr>
        <p:spPr>
          <a:xfrm>
            <a:off x="509047" y="1634035"/>
            <a:ext cx="23378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AutoMARK</a:t>
            </a:r>
            <a:r>
              <a:rPr lang="en-US" sz="1100" dirty="0"/>
              <a:t> Crash, most bugs causing crashes have been corrected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F7C096-5D68-4707-9477-AE019C37E59B}"/>
              </a:ext>
            </a:extLst>
          </p:cNvPr>
          <p:cNvSpPr/>
          <p:nvPr/>
        </p:nvSpPr>
        <p:spPr>
          <a:xfrm>
            <a:off x="1593130" y="2425141"/>
            <a:ext cx="1102936" cy="175338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F59311-153E-4F30-AE55-4D6214D667D9}"/>
              </a:ext>
            </a:extLst>
          </p:cNvPr>
          <p:cNvCxnSpPr>
            <a:cxnSpLocks/>
          </p:cNvCxnSpPr>
          <p:nvPr/>
        </p:nvCxnSpPr>
        <p:spPr>
          <a:xfrm flipV="1">
            <a:off x="2116865" y="1960775"/>
            <a:ext cx="890286" cy="447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24A9B0-E76D-4511-87CF-F03E9187562B}"/>
              </a:ext>
            </a:extLst>
          </p:cNvPr>
          <p:cNvCxnSpPr>
            <a:cxnSpLocks/>
          </p:cNvCxnSpPr>
          <p:nvPr/>
        </p:nvCxnSpPr>
        <p:spPr>
          <a:xfrm flipH="1">
            <a:off x="2352534" y="5834265"/>
            <a:ext cx="1" cy="797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22765B-79E4-4851-97EC-0248A96F5CE4}"/>
              </a:ext>
            </a:extLst>
          </p:cNvPr>
          <p:cNvSpPr txBox="1"/>
          <p:nvPr/>
        </p:nvSpPr>
        <p:spPr>
          <a:xfrm>
            <a:off x="2950590" y="1673048"/>
            <a:ext cx="23378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Multiple files submitted </a:t>
            </a:r>
            <a:r>
              <a:rPr lang="en-US" sz="1100" dirty="0" err="1"/>
              <a:t>AutoMARK</a:t>
            </a:r>
            <a:r>
              <a:rPr lang="en-US" sz="1100" dirty="0"/>
              <a:t> only corrects one file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D6A8AF1-3041-4E3C-B00A-A824E682EF9E}"/>
              </a:ext>
            </a:extLst>
          </p:cNvPr>
          <p:cNvSpPr/>
          <p:nvPr/>
        </p:nvSpPr>
        <p:spPr>
          <a:xfrm>
            <a:off x="2193783" y="5738321"/>
            <a:ext cx="3139126" cy="2639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4BCE3F-9504-488A-BFFB-807943387B9B}"/>
              </a:ext>
            </a:extLst>
          </p:cNvPr>
          <p:cNvSpPr txBox="1"/>
          <p:nvPr/>
        </p:nvSpPr>
        <p:spPr>
          <a:xfrm>
            <a:off x="1274190" y="6542347"/>
            <a:ext cx="4231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Grade input error in TA sheet</a:t>
            </a:r>
          </a:p>
        </p:txBody>
      </p:sp>
    </p:spTree>
    <p:extLst>
      <p:ext uri="{BB962C8B-B14F-4D97-AF65-F5344CB8AC3E}">
        <p14:creationId xmlns:p14="http://schemas.microsoft.com/office/powerpoint/2010/main" val="119791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B5EF-B34C-4A71-8B6B-E96A71B66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7"/>
            <a:ext cx="10515600" cy="1135423"/>
          </a:xfrm>
        </p:spPr>
        <p:txBody>
          <a:bodyPr/>
          <a:lstStyle/>
          <a:p>
            <a:r>
              <a:rPr lang="en-US" dirty="0"/>
              <a:t>Assignment 4</a:t>
            </a:r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60C64611-37C2-46EF-AD62-946A79F76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717" y="1966577"/>
            <a:ext cx="5372566" cy="406943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A08E30-C9D6-4AC8-9078-6AC342E61BE1}"/>
              </a:ext>
            </a:extLst>
          </p:cNvPr>
          <p:cNvSpPr txBox="1"/>
          <p:nvPr/>
        </p:nvSpPr>
        <p:spPr>
          <a:xfrm>
            <a:off x="1134762" y="842702"/>
            <a:ext cx="992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students forgot to hand in sheets, </a:t>
            </a:r>
            <a:r>
              <a:rPr lang="en-US" dirty="0" err="1"/>
              <a:t>AutoMARK</a:t>
            </a:r>
            <a:r>
              <a:rPr lang="en-US" dirty="0"/>
              <a:t> took away more marks than TA’s for missing sheets. Most students still lie near the x = y line.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23712A-93F7-4A40-81E5-8B9BF2786CE5}"/>
              </a:ext>
            </a:extLst>
          </p:cNvPr>
          <p:cNvSpPr/>
          <p:nvPr/>
        </p:nvSpPr>
        <p:spPr>
          <a:xfrm>
            <a:off x="4637987" y="2318993"/>
            <a:ext cx="2224725" cy="134803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36D4B1-E3E6-418D-9156-6B19E7FCB4FC}"/>
              </a:ext>
            </a:extLst>
          </p:cNvPr>
          <p:cNvCxnSpPr>
            <a:cxnSpLocks/>
          </p:cNvCxnSpPr>
          <p:nvPr/>
        </p:nvCxnSpPr>
        <p:spPr>
          <a:xfrm flipH="1">
            <a:off x="3026539" y="2545238"/>
            <a:ext cx="1919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F134987-0973-4CE0-B9A8-1278A442DC18}"/>
              </a:ext>
            </a:extLst>
          </p:cNvPr>
          <p:cNvSpPr txBox="1"/>
          <p:nvPr/>
        </p:nvSpPr>
        <p:spPr>
          <a:xfrm>
            <a:off x="1545996" y="2149311"/>
            <a:ext cx="1272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Forgot to hand in sheets</a:t>
            </a:r>
          </a:p>
        </p:txBody>
      </p:sp>
    </p:spTree>
    <p:extLst>
      <p:ext uri="{BB962C8B-B14F-4D97-AF65-F5344CB8AC3E}">
        <p14:creationId xmlns:p14="http://schemas.microsoft.com/office/powerpoint/2010/main" val="717007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6D89-C448-4AF2-9ECC-D5043B9EE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5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60A3BBC-3EF4-4B4A-831D-546E336D4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779" y="2453925"/>
            <a:ext cx="5319221" cy="4038950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2C1C651-72BF-4F2D-8D07-1CE675C82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3925"/>
            <a:ext cx="5349704" cy="40541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22C9B6-0ED4-4F41-A60C-E34E1489D10E}"/>
              </a:ext>
            </a:extLst>
          </p:cNvPr>
          <p:cNvSpPr txBox="1"/>
          <p:nvPr/>
        </p:nvSpPr>
        <p:spPr>
          <a:xfrm>
            <a:off x="135924" y="1482811"/>
            <a:ext cx="11775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case there was one sheet where the average was significantly below the other sheets, so I added a boost in marks by assigning 50 points to the </a:t>
            </a:r>
            <a:r>
              <a:rPr lang="en-US" dirty="0" err="1"/>
              <a:t>criterionAlwaysWrong</a:t>
            </a:r>
            <a:r>
              <a:rPr lang="en-US" dirty="0"/>
              <a:t> sheet criterion. Sheet grades are visible in the class report pdf.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4D4CBD-964B-455E-9E27-6E5AB50F8017}"/>
              </a:ext>
            </a:extLst>
          </p:cNvPr>
          <p:cNvSpPr txBox="1"/>
          <p:nvPr/>
        </p:nvSpPr>
        <p:spPr>
          <a:xfrm>
            <a:off x="398279" y="2118399"/>
            <a:ext cx="455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Unboosted</a:t>
            </a:r>
            <a:r>
              <a:rPr lang="en-US" dirty="0"/>
              <a:t> Assignment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FC8AC2-4C68-4CB8-A8AF-7DA1B5F8541A}"/>
              </a:ext>
            </a:extLst>
          </p:cNvPr>
          <p:cNvSpPr txBox="1"/>
          <p:nvPr/>
        </p:nvSpPr>
        <p:spPr>
          <a:xfrm>
            <a:off x="7151164" y="2120235"/>
            <a:ext cx="455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Assignment one sheet given a 50 point boost</a:t>
            </a:r>
          </a:p>
        </p:txBody>
      </p:sp>
    </p:spTree>
    <p:extLst>
      <p:ext uri="{BB962C8B-B14F-4D97-AF65-F5344CB8AC3E}">
        <p14:creationId xmlns:p14="http://schemas.microsoft.com/office/powerpoint/2010/main" val="2982965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0F344-454D-4A5B-B431-AC6A4C692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405"/>
          </a:xfrm>
        </p:spPr>
        <p:txBody>
          <a:bodyPr/>
          <a:lstStyle/>
          <a:p>
            <a:r>
              <a:rPr lang="en-US" dirty="0"/>
              <a:t>Assignment 6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82E25AE-C021-4FD5-B775-C0C951F22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527" y="2298357"/>
            <a:ext cx="5364945" cy="37262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92EF1B-1B98-4E36-93A7-728180930415}"/>
              </a:ext>
            </a:extLst>
          </p:cNvPr>
          <p:cNvSpPr txBox="1"/>
          <p:nvPr/>
        </p:nvSpPr>
        <p:spPr>
          <a:xfrm>
            <a:off x="766119" y="1643449"/>
            <a:ext cx="1078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assignment had a fair distribution and needed no changes</a:t>
            </a:r>
          </a:p>
        </p:txBody>
      </p:sp>
    </p:spTree>
    <p:extLst>
      <p:ext uri="{BB962C8B-B14F-4D97-AF65-F5344CB8AC3E}">
        <p14:creationId xmlns:p14="http://schemas.microsoft.com/office/powerpoint/2010/main" val="1180532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055E-8931-474F-BE46-A0DB2270C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Conclusions from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E01C-FBCE-4DBE-96AF-4F88378E0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 err="1"/>
              <a:t>AutoMARK</a:t>
            </a:r>
            <a:r>
              <a:rPr lang="en-US" sz="2000" dirty="0"/>
              <a:t> can generate fair grades for students</a:t>
            </a:r>
          </a:p>
          <a:p>
            <a:r>
              <a:rPr lang="en-US" sz="2000" dirty="0"/>
              <a:t>The distribution of the </a:t>
            </a:r>
            <a:r>
              <a:rPr lang="en-US" sz="2000" dirty="0" err="1"/>
              <a:t>AutoMARK</a:t>
            </a:r>
            <a:r>
              <a:rPr lang="en-US" sz="2000" dirty="0"/>
              <a:t> grades is similar to the distribution of the TA grades in most assignments</a:t>
            </a:r>
          </a:p>
          <a:p>
            <a:r>
              <a:rPr lang="en-US" sz="2000" dirty="0"/>
              <a:t>In some assignments such as assignment 5 a better grade distribution can be achieved by giving students leeway with the </a:t>
            </a:r>
            <a:r>
              <a:rPr lang="en-US" sz="2000" dirty="0" err="1"/>
              <a:t>criterionAlwaysWrong</a:t>
            </a:r>
            <a:r>
              <a:rPr lang="en-US" sz="2000" dirty="0"/>
              <a:t> or rounding up the score once it is scaled down</a:t>
            </a:r>
          </a:p>
          <a:p>
            <a:r>
              <a:rPr lang="en-US" sz="2000" dirty="0"/>
              <a:t>A more accurate rubric can be generated by using the generate marking summary feature in the Modify Template application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4D107-5676-44E1-8774-5B39DCA4F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43" r="40275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CE9E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12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650B56-60C7-4E2D-90A8-F29D8037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is AutoMARK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2AD04F-70CB-4FFB-8B50-CC737B159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621577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55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FA7CAD-985D-4857-AD47-650A57B75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Benefits of using AutoMARK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2BE1BB-9B7D-4B77-8CB3-71A6A714C0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41560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801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5F1488-00BD-4140-9335-1B93095BD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How AutoMARK 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A30776-40E8-4E12-8986-14CFFB9BD0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65032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997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E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90311-BC12-4338-86B8-84A8B3191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8649" y="618681"/>
            <a:ext cx="2748719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Main User Interface</a:t>
            </a:r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F51C6D-B2F7-4CBD-8900-C3282CB766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6"/>
          <a:stretch/>
        </p:blipFill>
        <p:spPr>
          <a:xfrm>
            <a:off x="988609" y="940755"/>
            <a:ext cx="7163222" cy="4808332"/>
          </a:xfrm>
          <a:prstGeom prst="rect">
            <a:avLst/>
          </a:prstGeom>
          <a:effectLst/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D27301B-9CBC-462B-AC04-02EA81CBD8D3}"/>
              </a:ext>
            </a:extLst>
          </p:cNvPr>
          <p:cNvCxnSpPr>
            <a:cxnSpLocks/>
          </p:cNvCxnSpPr>
          <p:nvPr/>
        </p:nvCxnSpPr>
        <p:spPr>
          <a:xfrm flipH="1">
            <a:off x="1124466" y="649224"/>
            <a:ext cx="630193" cy="293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E00EB68-6C78-4AA1-831A-9AF71A0B126C}"/>
              </a:ext>
            </a:extLst>
          </p:cNvPr>
          <p:cNvSpPr txBox="1"/>
          <p:nvPr/>
        </p:nvSpPr>
        <p:spPr>
          <a:xfrm>
            <a:off x="1940011" y="484632"/>
            <a:ext cx="252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Settings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F00B0D-0D14-4F3F-8373-CA7160D4A6D6}"/>
              </a:ext>
            </a:extLst>
          </p:cNvPr>
          <p:cNvCxnSpPr/>
          <p:nvPr/>
        </p:nvCxnSpPr>
        <p:spPr>
          <a:xfrm>
            <a:off x="7278130" y="649224"/>
            <a:ext cx="691978" cy="293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957B066-C13C-45D9-A29D-0DC85EFF6133}"/>
              </a:ext>
            </a:extLst>
          </p:cNvPr>
          <p:cNvSpPr txBox="1"/>
          <p:nvPr/>
        </p:nvSpPr>
        <p:spPr>
          <a:xfrm>
            <a:off x="6094774" y="484632"/>
            <a:ext cx="135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7A89A4-A77E-4DA2-A804-268138B0EEED}"/>
              </a:ext>
            </a:extLst>
          </p:cNvPr>
          <p:cNvSpPr/>
          <p:nvPr/>
        </p:nvSpPr>
        <p:spPr>
          <a:xfrm>
            <a:off x="1044146" y="1154719"/>
            <a:ext cx="1791729" cy="3724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8DE8DB8-A020-4897-85EA-7DDCA0273D3E}"/>
              </a:ext>
            </a:extLst>
          </p:cNvPr>
          <p:cNvCxnSpPr>
            <a:cxnSpLocks/>
          </p:cNvCxnSpPr>
          <p:nvPr/>
        </p:nvCxnSpPr>
        <p:spPr>
          <a:xfrm flipH="1">
            <a:off x="2631989" y="649224"/>
            <a:ext cx="1076512" cy="459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A1E1793-2D53-4768-984A-9C3C882EC2AD}"/>
              </a:ext>
            </a:extLst>
          </p:cNvPr>
          <p:cNvSpPr txBox="1"/>
          <p:nvPr/>
        </p:nvSpPr>
        <p:spPr>
          <a:xfrm>
            <a:off x="3638967" y="389528"/>
            <a:ext cx="1783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to app functions</a:t>
            </a:r>
          </a:p>
        </p:txBody>
      </p:sp>
    </p:spTree>
    <p:extLst>
      <p:ext uri="{BB962C8B-B14F-4D97-AF65-F5344CB8AC3E}">
        <p14:creationId xmlns:p14="http://schemas.microsoft.com/office/powerpoint/2010/main" val="377106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5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F64FF-056D-4EBF-ACC1-6CFE66573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Template UI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FB3756B6-3113-4E2C-8BBE-FD8641A19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76" y="994121"/>
            <a:ext cx="7722972" cy="4705166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76C50A-1986-4A18-A26E-EA9AE0F5DB4B}"/>
              </a:ext>
            </a:extLst>
          </p:cNvPr>
          <p:cNvCxnSpPr>
            <a:cxnSpLocks/>
          </p:cNvCxnSpPr>
          <p:nvPr/>
        </p:nvCxnSpPr>
        <p:spPr>
          <a:xfrm flipH="1">
            <a:off x="1112108" y="618681"/>
            <a:ext cx="407773" cy="37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80F638-0685-4564-B212-561C621179EE}"/>
              </a:ext>
            </a:extLst>
          </p:cNvPr>
          <p:cNvSpPr txBox="1"/>
          <p:nvPr/>
        </p:nvSpPr>
        <p:spPr>
          <a:xfrm>
            <a:off x="1618735" y="484632"/>
            <a:ext cx="307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Selector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ED9EFD-20AE-4552-BE60-83EFC1B5E63F}"/>
              </a:ext>
            </a:extLst>
          </p:cNvPr>
          <p:cNvCxnSpPr/>
          <p:nvPr/>
        </p:nvCxnSpPr>
        <p:spPr>
          <a:xfrm flipH="1">
            <a:off x="5041557" y="716692"/>
            <a:ext cx="383059" cy="27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B6B178B-905B-42A8-B6B0-2F7E61E15F6D}"/>
              </a:ext>
            </a:extLst>
          </p:cNvPr>
          <p:cNvSpPr txBox="1"/>
          <p:nvPr/>
        </p:nvSpPr>
        <p:spPr>
          <a:xfrm>
            <a:off x="5233086" y="484632"/>
            <a:ext cx="258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Template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9A04C1-9F3B-49F0-A3BB-7009807D1761}"/>
              </a:ext>
            </a:extLst>
          </p:cNvPr>
          <p:cNvCxnSpPr>
            <a:cxnSpLocks/>
          </p:cNvCxnSpPr>
          <p:nvPr/>
        </p:nvCxnSpPr>
        <p:spPr>
          <a:xfrm flipH="1" flipV="1">
            <a:off x="1731675" y="5413248"/>
            <a:ext cx="203022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834AE4F-FB18-4529-8D99-7E8411FEBF9E}"/>
              </a:ext>
            </a:extLst>
          </p:cNvPr>
          <p:cNvSpPr txBox="1"/>
          <p:nvPr/>
        </p:nvSpPr>
        <p:spPr>
          <a:xfrm>
            <a:off x="743656" y="5737860"/>
            <a:ext cx="3689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Criterion selector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87DC3A-F68C-4DF2-87D0-3132F06A8A13}"/>
              </a:ext>
            </a:extLst>
          </p:cNvPr>
          <p:cNvCxnSpPr>
            <a:cxnSpLocks/>
          </p:cNvCxnSpPr>
          <p:nvPr/>
        </p:nvCxnSpPr>
        <p:spPr>
          <a:xfrm flipV="1">
            <a:off x="5028741" y="5413249"/>
            <a:ext cx="99313" cy="36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7DCEAB6-02DD-42CD-9922-5DEC0F4E3926}"/>
              </a:ext>
            </a:extLst>
          </p:cNvPr>
          <p:cNvSpPr txBox="1"/>
          <p:nvPr/>
        </p:nvSpPr>
        <p:spPr>
          <a:xfrm>
            <a:off x="3064476" y="5922526"/>
            <a:ext cx="395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Criterion information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96CEBD-EAA3-459E-A76A-53C93889E7AB}"/>
              </a:ext>
            </a:extLst>
          </p:cNvPr>
          <p:cNvCxnSpPr>
            <a:cxnSpLocks/>
          </p:cNvCxnSpPr>
          <p:nvPr/>
        </p:nvCxnSpPr>
        <p:spPr>
          <a:xfrm flipV="1">
            <a:off x="7822692" y="5413248"/>
            <a:ext cx="0" cy="286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55F45B-3653-4434-8946-12F7CF36C558}"/>
              </a:ext>
            </a:extLst>
          </p:cNvPr>
          <p:cNvSpPr txBox="1"/>
          <p:nvPr/>
        </p:nvSpPr>
        <p:spPr>
          <a:xfrm>
            <a:off x="6753833" y="5605433"/>
            <a:ext cx="2186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assignment summary</a:t>
            </a:r>
          </a:p>
        </p:txBody>
      </p:sp>
    </p:spTree>
    <p:extLst>
      <p:ext uri="{BB962C8B-B14F-4D97-AF65-F5344CB8AC3E}">
        <p14:creationId xmlns:p14="http://schemas.microsoft.com/office/powerpoint/2010/main" val="3817750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59A2A-D953-491B-87FF-FD6FB1AA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Running Macros UI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5D4738-877F-41EF-947E-73A5E80FC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29718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3D82A-F251-4534-8E6E-78D0747AB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Settings UI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EA641C-3550-47B5-839E-DFF1D05BF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82" y="1253331"/>
            <a:ext cx="5823540" cy="4351338"/>
          </a:xfrm>
        </p:spPr>
      </p:pic>
    </p:spTree>
    <p:extLst>
      <p:ext uri="{BB962C8B-B14F-4D97-AF65-F5344CB8AC3E}">
        <p14:creationId xmlns:p14="http://schemas.microsoft.com/office/powerpoint/2010/main" val="196850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0F432-0BCB-4F2B-BBC3-99F69CF7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Creating an assignment summary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F64DD-7145-478D-B05B-495BBDC60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An assignment summary can give the instructor insight into how they should structure their rubric</a:t>
            </a:r>
          </a:p>
          <a:p>
            <a:r>
              <a:rPr lang="en-US" sz="1900" dirty="0">
                <a:solidFill>
                  <a:schemeClr val="bg1"/>
                </a:solidFill>
              </a:rPr>
              <a:t>The instructor should try to match the rubric with the </a:t>
            </a:r>
            <a:r>
              <a:rPr lang="en-US" sz="1900" dirty="0" err="1">
                <a:solidFill>
                  <a:schemeClr val="bg1"/>
                </a:solidFill>
              </a:rPr>
              <a:t>AutoMARK</a:t>
            </a:r>
            <a:r>
              <a:rPr lang="en-US" sz="1900" dirty="0">
                <a:solidFill>
                  <a:schemeClr val="bg1"/>
                </a:solidFill>
              </a:rPr>
              <a:t> assignment summary if they are assigning students their AutoMark grades</a:t>
            </a:r>
          </a:p>
          <a:p>
            <a:endParaRPr lang="en-US" sz="1900" dirty="0">
              <a:solidFill>
                <a:schemeClr val="bg1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2B1CC4-E7FF-4BFF-A533-7BF016205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08" y="3057211"/>
            <a:ext cx="5559480" cy="2682448"/>
          </a:xfrm>
          <a:prstGeom prst="rect">
            <a:avLst/>
          </a:prstGeom>
        </p:spPr>
      </p:pic>
      <p:pic>
        <p:nvPicPr>
          <p:cNvPr id="5" name="Picture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63670963-76C2-4997-8FB5-376E9EC63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857" y="2527997"/>
            <a:ext cx="4346713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8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564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AutoMARK</vt:lpstr>
      <vt:lpstr>What is AutoMARK</vt:lpstr>
      <vt:lpstr>Benefits of using AutoMARK</vt:lpstr>
      <vt:lpstr>How AutoMARK works</vt:lpstr>
      <vt:lpstr>Main User Interface</vt:lpstr>
      <vt:lpstr>Template UI</vt:lpstr>
      <vt:lpstr>Running Macros UI</vt:lpstr>
      <vt:lpstr>Settings UI</vt:lpstr>
      <vt:lpstr>Creating an assignment summary</vt:lpstr>
      <vt:lpstr>Marking analysis</vt:lpstr>
      <vt:lpstr>Assignment 3</vt:lpstr>
      <vt:lpstr>Assignment 4</vt:lpstr>
      <vt:lpstr>Assignment 5</vt:lpstr>
      <vt:lpstr>Assignment 6</vt:lpstr>
      <vt:lpstr>Conclusions from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AutoMARK</dc:title>
  <dc:creator>Owen Stadlwieser</dc:creator>
  <cp:lastModifiedBy>Owen Stadlwieser</cp:lastModifiedBy>
  <cp:revision>2</cp:revision>
  <dcterms:created xsi:type="dcterms:W3CDTF">2020-08-26T18:05:01Z</dcterms:created>
  <dcterms:modified xsi:type="dcterms:W3CDTF">2020-08-26T18:39:49Z</dcterms:modified>
</cp:coreProperties>
</file>