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50E618-71B2-4656-AA6B-4A5AA421A5CF}">
  <a:tblStyle styleId="{CD50E618-71B2-4656-AA6B-4A5AA421A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f19e5c3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f19e5c3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e51533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e51533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e51533b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e51533b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f0dbb41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f0dbb41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e51533b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e51533b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e51533b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e51533b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GDF is [8 rows x 326 columns] and data is [102395 rows x 354 columns] they take up the same amount of memory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e51533b5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e51533b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e51533b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e51533b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e51533b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e51533b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e954c9b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e954c9b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e954c9b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e954c9b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f19e5c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f19e5c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19e5c3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f19e5c3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f19e5c3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f19e5c3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f19e5c3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f19e5c3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f19e5c3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f19e5c3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f19e5c32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f19e5c32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and Analysis of Traffic Violations in DC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Perry and Daniall Masood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Fine Amount by State and Violation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553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Logistic regression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Accuracy: 0.7428097075052493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Features: plate state, violation process description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Predicting: fine amount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01625" y="341750"/>
            <a:ext cx="2690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Data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533875" y="974875"/>
            <a:ext cx="3832800" cy="1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most important aspect of this dataset is the spatial data. We </a:t>
            </a:r>
            <a:r>
              <a:rPr lang="en"/>
              <a:t>possess</a:t>
            </a:r>
            <a:r>
              <a:rPr lang="en"/>
              <a:t> the </a:t>
            </a:r>
            <a:r>
              <a:rPr lang="en"/>
              <a:t>latitude</a:t>
            </a:r>
            <a:r>
              <a:rPr lang="en"/>
              <a:t> and longitude, and the x and y coordinates for plotting. 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9771" l="12260" r="10578" t="8045"/>
          <a:stretch/>
        </p:blipFill>
        <p:spPr>
          <a:xfrm>
            <a:off x="4626225" y="341750"/>
            <a:ext cx="3968475" cy="42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310750"/>
            <a:ext cx="32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Matrix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687300" y="1152475"/>
            <a:ext cx="25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low correlation </a:t>
            </a:r>
            <a:r>
              <a:rPr lang="en"/>
              <a:t>throughout</a:t>
            </a:r>
            <a:r>
              <a:rPr lang="en"/>
              <a:t>.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700" y="176575"/>
            <a:ext cx="5701950" cy="47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70900" y="336600"/>
            <a:ext cx="1698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Plot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200" y="216838"/>
            <a:ext cx="4709827" cy="470982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470900" y="1110675"/>
            <a:ext cx="3053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plots of lat and long and x and y are really nice because they make the shape of DC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Weak correlation present in FINE_AMOUNT and Ward seen though the plot later.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150350"/>
            <a:ext cx="54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Regressive Fine Amounts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1700" y="7793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Further</a:t>
            </a:r>
            <a:r>
              <a:rPr lang="en"/>
              <a:t> relationships can be made after aggregation into wards.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5" y="1408300"/>
            <a:ext cx="8702973" cy="29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49425" y="297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when Working with Spatial Data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952100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11700" y="19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0" y="347638"/>
            <a:ext cx="29146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574100" y="1670125"/>
            <a:ext cx="75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11700" y="769800"/>
            <a:ext cx="4784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Ward (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WARD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Geographical area where the violation occurred.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Used: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Issuing Agency Name (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ISSUING_AGENCY_NAME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Agency issuing the violation.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Issue Time (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ISSUE_TIME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Hour of the day the violation was issued.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Disposition Code (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DISPOSITION_CODE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Outcome or status of the violation.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Fine Amount (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FINE_AMOUNT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Monetary fine amount for the violation.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Paid (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TOTAL_PAID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Total amount paid towards the fine.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Violation Code (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VIOLATION_CODE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Specific code for the type of violation.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Violation Process Description (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VIOLATION_PROCESS_DESC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Description of the violation process.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Plate State (</a:t>
            </a:r>
            <a:r>
              <a:rPr lang="en" sz="10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PLATE_STATE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State of the vehicle's license plate.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5685200" y="3301150"/>
            <a:ext cx="278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Test set accuracy: 0.30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48575" y="17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233" name="Google Shape;233;p29"/>
          <p:cNvGraphicFramePr/>
          <p:nvPr/>
        </p:nvGraphicFramePr>
        <p:xfrm>
          <a:off x="365325" y="13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{CD50E618-71B2-4656-AA6B-4A5AA421A5CF}</a:tableStyleId>
              </a:tblPr>
              <a:tblGrid>
                <a:gridCol w="4431725"/>
                <a:gridCol w="1185050"/>
                <a:gridCol w="683175"/>
                <a:gridCol w="1062150"/>
                <a:gridCol w="86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REGIONAL OPERATIONS COMMAND-NORTH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TAXI COMMISSION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 OPERATION DIV &amp; TRAFFIC DIV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AGENCY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METROPOLITAN POLICE DPT-DISTRICT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29"/>
          <p:cNvSpPr txBox="1"/>
          <p:nvPr/>
        </p:nvSpPr>
        <p:spPr>
          <a:xfrm>
            <a:off x="365325" y="234250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Predicting Ward where Violation was Issued Using a Logistic Regression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218950" y="167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Logistic Performance: Accuracy and Precision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539400" y="1306725"/>
            <a:ext cx="31308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Accuracy: 98%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Macro Precision: 33%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311700" y="2826250"/>
            <a:ext cx="3977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'REGIONAL OPERATIONS COMMAND-NORTH' class, with a support of 19,971 out of 20,479, heavily influences model metrics.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 rotWithShape="1">
          <a:blip r:embed="rId3">
            <a:alphaModFix/>
          </a:blip>
          <a:srcRect b="0" l="7302" r="7591" t="0"/>
          <a:stretch/>
        </p:blipFill>
        <p:spPr>
          <a:xfrm>
            <a:off x="4569325" y="893500"/>
            <a:ext cx="4179101" cy="3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Comprehensive log of moving violations issued in August 2023.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Over 100,000 entries sourced from public records.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Includes latitude and longitude coordinates for spatial analysis.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Objectives: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Unearth trends and anomalies in traffic enforcement patterns.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Guide potential policy adjustments for equitable enforcement.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cleaning and preparation for exploratory analysis.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Spatial plotting using latitude and longitude coordinates.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Integration of additional data for enhanced insights.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Application of Random Forest and Logistic Regression models.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99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Distribution of Traffic Violations Across States 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25" y="824875"/>
            <a:ext cx="6542351" cy="39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66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Fines by States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836" y="974325"/>
            <a:ext cx="6080326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63" y="332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Traffic Violations 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51" y="1286925"/>
            <a:ext cx="7985894" cy="35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33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Violations Distribution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9" y="1286949"/>
            <a:ext cx="8170810" cy="36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414975" y="343250"/>
            <a:ext cx="8539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Fine Amount and Total Fine Paid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300" y="1004700"/>
            <a:ext cx="6223400" cy="38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301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/>
              <a:t> of Fine Amounts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673" y="1255823"/>
            <a:ext cx="4700650" cy="3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