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756C2-76BD-815B-E97B-C67D54DA5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E66E7-E0BC-06D2-76D2-4AE40577C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9C483-992C-E85E-3590-B016F0DF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2F3E-1B73-4CF8-A3DD-5973A5CA938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5B1DA-92A2-EFD2-EE85-F67652EA4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9E97D-2AA8-508C-EE50-B64707F2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39D6-6D6B-44E3-A269-29A3AA4CF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1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939C-E295-2921-6F00-1B811008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12F89-412F-192A-FF13-803B71CB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8CAA5-1AAC-762C-FDF5-24DFEA04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2F3E-1B73-4CF8-A3DD-5973A5CA938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B7561-6234-62A8-34D4-C256C8F1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A0F29-AD87-58BE-A6A7-AD4E3EE4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39D6-6D6B-44E3-A269-29A3AA4CF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1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EB6E23-B68A-F00F-539B-28AFDF9B9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C8F7F-E8D1-5512-2B0B-40D35C532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FD88E-0117-8D04-4297-A9CAA0BB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2F3E-1B73-4CF8-A3DD-5973A5CA938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ADCE8-53A2-1615-BD97-F83F735A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0CA3F-2CE4-0677-7010-0D292D28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39D6-6D6B-44E3-A269-29A3AA4CF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2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ACAD-1C11-5603-9480-88AF64A1D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02D78-76B5-B8E7-2D57-1548082A0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E40F3-59A5-3667-3304-DA137A1A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2F3E-1B73-4CF8-A3DD-5973A5CA938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CE9AA-1370-043A-58AA-5064C9B52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3166C-9D98-DC90-D229-2CD9C058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39D6-6D6B-44E3-A269-29A3AA4CF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7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48EE-A73B-944E-542F-695B8B9C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2F386-CFDC-8EA8-4174-6CF9A8BC1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42F49-AC03-FD16-5F93-D6CBB924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2F3E-1B73-4CF8-A3DD-5973A5CA938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302BB-7600-9350-B980-46889D70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B5C59-1947-57B1-C20B-1959F7DF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39D6-6D6B-44E3-A269-29A3AA4CF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8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9C50-6EB7-8447-A75C-6123978C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4D9A-7D29-1607-85C6-F3D8B4AAC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3531A-2CCD-6EAD-967C-6CC4337F6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88859-1CCF-2AA1-558B-9169B8C92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2F3E-1B73-4CF8-A3DD-5973A5CA938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DE9B1-AF8A-8176-685C-8FEA82D4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EE8AD-C67B-2C61-6082-7F3EBF66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39D6-6D6B-44E3-A269-29A3AA4CF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1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4687-44BB-B5A4-CC49-13CF10FA8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0A260-A636-8908-617D-1EBD45764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AC3B7-3392-0263-661C-D83AC5392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3983DC-CDC0-505D-3434-EA80333BF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2E30A-9CA3-C3A3-17D0-D502087B3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8C2309-A4F8-4CB9-7956-A695AAEA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2F3E-1B73-4CF8-A3DD-5973A5CA938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BF5318-0130-B996-7649-3F2A34CC8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B73248-D7DD-3FE0-7014-74D7FDE9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39D6-6D6B-44E3-A269-29A3AA4CF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9C85-EF7E-8001-ECE4-49E751500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955E0-9B42-860B-8F57-74B10FCD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2F3E-1B73-4CF8-A3DD-5973A5CA938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0A2AC-A544-9A24-8327-29C3778E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EE427-E67F-8B52-079D-D394DBE9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39D6-6D6B-44E3-A269-29A3AA4CF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5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A627A-BF3E-BBEC-DD11-73E6F6FA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2F3E-1B73-4CF8-A3DD-5973A5CA938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EBAA03-AEEF-302C-2689-DE3EDEF30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5B3E4-CAA2-67A8-9B5E-744FDA23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39D6-6D6B-44E3-A269-29A3AA4CF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0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B61D-BF28-5404-5A4A-2AA309199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5261-26A2-7B56-55DC-5775661CC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1A4C4-40E7-3037-F933-9197B510E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883F0-F9CF-98AA-DE3C-A6B23D3F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2F3E-1B73-4CF8-A3DD-5973A5CA938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7C4B0-218E-1B5E-720C-8343A2C7C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F74E7-A873-CF57-EC8D-B50A08C75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39D6-6D6B-44E3-A269-29A3AA4CF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8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130F-52BA-6552-EB20-3480E6CB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602DC-C9EA-1766-F1A5-AA2BCA286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7F234-BA56-8B4A-4F65-9A10D354A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57769-1719-3729-98C9-31B2C52CA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2F3E-1B73-4CF8-A3DD-5973A5CA938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1CF3C-77BC-A5D3-48DA-1C9216497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F8D8D-12D5-F58D-20BA-477F27A0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39D6-6D6B-44E3-A269-29A3AA4CF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52F3CF-1532-5E12-B592-3ABDBECD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38AF7-FC0D-F9E1-56F4-BCA86C45D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AF891-311D-2001-2D4C-23205A7A6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E2F3E-1B73-4CF8-A3DD-5973A5CA938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D8D0A-BBEE-14A6-1F32-E12425B15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C3B93-43F3-141F-808A-EC4FDDF37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639D6-6D6B-44E3-A269-29A3AA4CF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9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6A00B4-5215-0FE1-3C52-D34F9CE1B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57" y="918046"/>
            <a:ext cx="5997235" cy="5466793"/>
          </a:xfrm>
          <a:prstGeom prst="rect">
            <a:avLst/>
          </a:prstGeom>
        </p:spPr>
      </p:pic>
      <p:pic>
        <p:nvPicPr>
          <p:cNvPr id="6" name="Picture 2" descr="L2140-i Isotope and Gas Concentration Analyzer | Picarro">
            <a:extLst>
              <a:ext uri="{FF2B5EF4-FFF2-40B4-BE49-F238E27FC236}">
                <a16:creationId xmlns:a16="http://schemas.microsoft.com/office/drawing/2014/main" id="{064C123E-C488-0B1D-A260-CC25D900B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791" y="3387969"/>
            <a:ext cx="2819400" cy="347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D931C6F-A220-0FDB-497C-C9FF74EF8C06}"/>
              </a:ext>
            </a:extLst>
          </p:cNvPr>
          <p:cNvSpPr txBox="1">
            <a:spLocks/>
          </p:cNvSpPr>
          <p:nvPr/>
        </p:nvSpPr>
        <p:spPr>
          <a:xfrm>
            <a:off x="9406955" y="2461154"/>
            <a:ext cx="2450236" cy="7267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solidFill>
                  <a:schemeClr val="tx1"/>
                </a:solidFill>
              </a:rPr>
              <a:t>Cavity Ring-Down Spectroscopy (CRDS)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D7B7EB-738F-EFCB-26AF-74D9F6A9E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8300" y="-15534"/>
            <a:ext cx="1895740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4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2140-i Isotope and Gas Concentration Analyzer | Picarro">
            <a:extLst>
              <a:ext uri="{FF2B5EF4-FFF2-40B4-BE49-F238E27FC236}">
                <a16:creationId xmlns:a16="http://schemas.microsoft.com/office/drawing/2014/main" id="{2ED142F6-85D8-47C5-929C-C5AE66430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791" y="3387969"/>
            <a:ext cx="2819400" cy="347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BA73BE5-F9A4-46B5-ABC8-57F9D04962A6}"/>
              </a:ext>
            </a:extLst>
          </p:cNvPr>
          <p:cNvSpPr txBox="1">
            <a:spLocks/>
          </p:cNvSpPr>
          <p:nvPr/>
        </p:nvSpPr>
        <p:spPr>
          <a:xfrm>
            <a:off x="9406955" y="2461154"/>
            <a:ext cx="2450236" cy="7267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solidFill>
                  <a:schemeClr val="tx1"/>
                </a:solidFill>
              </a:rPr>
              <a:t>Cavity Ring-Down Spectroscopy (CRDS)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D0889A-D2C9-30BF-C061-6345240F0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09" y="663188"/>
            <a:ext cx="6152992" cy="60362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7B6EA4F-12B6-37C0-C46A-3A6FE9C7F2E8}"/>
              </a:ext>
            </a:extLst>
          </p:cNvPr>
          <p:cNvSpPr/>
          <p:nvPr/>
        </p:nvSpPr>
        <p:spPr>
          <a:xfrm>
            <a:off x="4376691" y="2547891"/>
            <a:ext cx="2183907" cy="3551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EB103C-26E1-875E-1E25-CB318382076F}"/>
              </a:ext>
            </a:extLst>
          </p:cNvPr>
          <p:cNvCxnSpPr>
            <a:cxnSpLocks/>
          </p:cNvCxnSpPr>
          <p:nvPr/>
        </p:nvCxnSpPr>
        <p:spPr>
          <a:xfrm flipH="1">
            <a:off x="5384306" y="759041"/>
            <a:ext cx="1877628" cy="122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BC5F0B-55EA-FEDB-4DA6-60C7F8912863}"/>
              </a:ext>
            </a:extLst>
          </p:cNvPr>
          <p:cNvCxnSpPr>
            <a:cxnSpLocks/>
          </p:cNvCxnSpPr>
          <p:nvPr/>
        </p:nvCxnSpPr>
        <p:spPr>
          <a:xfrm flipH="1">
            <a:off x="6649018" y="1553592"/>
            <a:ext cx="1607215" cy="163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429D6-613C-6CA3-3CC5-543082CAF273}"/>
              </a:ext>
            </a:extLst>
          </p:cNvPr>
          <p:cNvSpPr/>
          <p:nvPr/>
        </p:nvSpPr>
        <p:spPr>
          <a:xfrm>
            <a:off x="5994968" y="281987"/>
            <a:ext cx="1979965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Everyone else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211F2-DBD1-05D6-CF92-DF92E1EE30B3}"/>
              </a:ext>
            </a:extLst>
          </p:cNvPr>
          <p:cNvSpPr/>
          <p:nvPr/>
        </p:nvSpPr>
        <p:spPr>
          <a:xfrm>
            <a:off x="7995285" y="1130854"/>
            <a:ext cx="619080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421B6F1-F52F-1E51-FF0A-0E592CD48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8300" y="-15534"/>
            <a:ext cx="1895740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1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msbok - Students | Britannica Kids | Homework Help">
            <a:extLst>
              <a:ext uri="{FF2B5EF4-FFF2-40B4-BE49-F238E27FC236}">
                <a16:creationId xmlns:a16="http://schemas.microsoft.com/office/drawing/2014/main" id="{9C278E28-ACF1-3D0D-0505-616F3D2B1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33" y="229432"/>
            <a:ext cx="30099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rmese Python - Everglades National Park (U.S. National Park Service)">
            <a:extLst>
              <a:ext uri="{FF2B5EF4-FFF2-40B4-BE49-F238E27FC236}">
                <a16:creationId xmlns:a16="http://schemas.microsoft.com/office/drawing/2014/main" id="{F10C5FEF-809B-600B-41D4-97E78E2B6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614" y="3915052"/>
            <a:ext cx="5916013" cy="269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nakes on a Plane - Conservation Articles &amp; Blogs - CJ">
            <a:extLst>
              <a:ext uri="{FF2B5EF4-FFF2-40B4-BE49-F238E27FC236}">
                <a16:creationId xmlns:a16="http://schemas.microsoft.com/office/drawing/2014/main" id="{41DEF283-4E4F-7D0C-A6F6-D04AD37B3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260" y="540903"/>
            <a:ext cx="3964665" cy="263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35,400+ Glass Of Water Illustrations, Royalty-Free Vector Graphics &amp; Clip  Art - iStock | Glass of ice water, Drinking water, Glass of water isolated">
            <a:extLst>
              <a:ext uri="{FF2B5EF4-FFF2-40B4-BE49-F238E27FC236}">
                <a16:creationId xmlns:a16="http://schemas.microsoft.com/office/drawing/2014/main" id="{EC3D5A27-D09F-9064-2A1C-99CBFAA8B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075" y="64085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0BBF694-C485-D69D-D0F7-8F5296FF5D94}"/>
              </a:ext>
            </a:extLst>
          </p:cNvPr>
          <p:cNvCxnSpPr>
            <a:cxnSpLocks/>
          </p:cNvCxnSpPr>
          <p:nvPr/>
        </p:nvCxnSpPr>
        <p:spPr>
          <a:xfrm flipV="1">
            <a:off x="6610350" y="1847850"/>
            <a:ext cx="3295650" cy="2000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79F826-4912-A6B1-D8FC-412C4D91ECC0}"/>
              </a:ext>
            </a:extLst>
          </p:cNvPr>
          <p:cNvCxnSpPr>
            <a:cxnSpLocks/>
          </p:cNvCxnSpPr>
          <p:nvPr/>
        </p:nvCxnSpPr>
        <p:spPr>
          <a:xfrm flipV="1">
            <a:off x="3284738" y="2000250"/>
            <a:ext cx="6773662" cy="6275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CCB27A-FCFE-5C12-BD3F-C73ACCBD5231}"/>
              </a:ext>
            </a:extLst>
          </p:cNvPr>
          <p:cNvCxnSpPr>
            <a:cxnSpLocks/>
          </p:cNvCxnSpPr>
          <p:nvPr/>
        </p:nvCxnSpPr>
        <p:spPr>
          <a:xfrm flipV="1">
            <a:off x="7856738" y="2152650"/>
            <a:ext cx="2354062" cy="16260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62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D7B872-6296-302B-CC35-BD1AF759F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0" y="194811"/>
            <a:ext cx="10355120" cy="64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4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09674F-7E14-8FBD-C407-8711A25C0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78" y="323416"/>
            <a:ext cx="8916644" cy="62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01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15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Steele</dc:creator>
  <cp:lastModifiedBy>Zach Steele</cp:lastModifiedBy>
  <cp:revision>1</cp:revision>
  <dcterms:created xsi:type="dcterms:W3CDTF">2023-03-23T13:37:55Z</dcterms:created>
  <dcterms:modified xsi:type="dcterms:W3CDTF">2023-03-24T00:41:18Z</dcterms:modified>
</cp:coreProperties>
</file>