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skp.uni-bonn.de/uploads/media/polym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6F4D2-7438-48DC-8A9F-64AAFDCE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/>
              <a:t>Qualifying Random Walks of Polymers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8D49-5933-4DF5-90EE-89D1F7C91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2678" y="2862029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Zachary </a:t>
            </a:r>
            <a:r>
              <a:rPr lang="en-US" sz="2800" dirty="0" err="1">
                <a:solidFill>
                  <a:schemeClr val="bg1"/>
                </a:solidFill>
              </a:rPr>
              <a:t>Warnick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4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932C-CE50-48D4-83BA-E932DDB20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0A996-E4E5-4DF6-805D-51AFB99B9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75BC-2501-4308-9999-0A270D59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B1AF-2D71-4424-BB98-8D080745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running weight to each successful run</a:t>
            </a:r>
          </a:p>
          <a:p>
            <a:endParaRPr lang="en-US" dirty="0"/>
          </a:p>
          <a:p>
            <a:r>
              <a:rPr lang="en-US" dirty="0"/>
              <a:t>Produces noisy results as N increases</a:t>
            </a:r>
          </a:p>
          <a:p>
            <a:endParaRPr lang="en-US" dirty="0"/>
          </a:p>
          <a:p>
            <a:r>
              <a:rPr lang="en-US" dirty="0"/>
              <a:t>Still working on better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931C38-298E-432A-8737-B5C833AC8048}"/>
                  </a:ext>
                </a:extLst>
              </p:cNvPr>
              <p:cNvSpPr txBox="1"/>
              <p:nvPr/>
            </p:nvSpPr>
            <p:spPr>
              <a:xfrm>
                <a:off x="6943519" y="2563635"/>
                <a:ext cx="692562" cy="1730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931C38-298E-432A-8737-B5C833AC8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519" y="2563635"/>
                <a:ext cx="692562" cy="1730730"/>
              </a:xfrm>
              <a:prstGeom prst="rect">
                <a:avLst/>
              </a:prstGeom>
              <a:blipFill>
                <a:blip r:embed="rId2"/>
                <a:stretch>
                  <a:fillRect r="-9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86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A753-4E95-46CB-8F1A-1AD0C717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904E-B8A2-4922-A064-8CB5B227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https://www.hiskp.uni-bonn.de/uploads/media/polymers.pdf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Recreate the results in the paper using a matrix</a:t>
            </a:r>
          </a:p>
          <a:p>
            <a:endParaRPr lang="en-US" dirty="0"/>
          </a:p>
          <a:p>
            <a:r>
              <a:rPr lang="en-US" dirty="0"/>
              <a:t>Successful with simple methods</a:t>
            </a:r>
          </a:p>
          <a:p>
            <a:endParaRPr lang="en-US" dirty="0"/>
          </a:p>
          <a:p>
            <a:r>
              <a:rPr lang="en-US" dirty="0"/>
              <a:t>Unsuccessful with biased samples</a:t>
            </a:r>
          </a:p>
        </p:txBody>
      </p:sp>
    </p:spTree>
    <p:extLst>
      <p:ext uri="{BB962C8B-B14F-4D97-AF65-F5344CB8AC3E}">
        <p14:creationId xmlns:p14="http://schemas.microsoft.com/office/powerpoint/2010/main" val="10205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7B74DE-7117-4C62-A6CD-AE411713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62FB-D025-4E9F-955B-752E8E9D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Movement of a polymer in time</a:t>
            </a:r>
          </a:p>
          <a:p>
            <a:endParaRPr lang="en-US" dirty="0"/>
          </a:p>
          <a:p>
            <a:r>
              <a:rPr lang="en-US" dirty="0"/>
              <a:t>One monomer added per unit time</a:t>
            </a:r>
          </a:p>
          <a:p>
            <a:endParaRPr lang="en-US" dirty="0"/>
          </a:p>
          <a:p>
            <a:r>
              <a:rPr lang="en-US" dirty="0"/>
              <a:t>Prohibited from backtracking</a:t>
            </a:r>
          </a:p>
          <a:p>
            <a:endParaRPr lang="en-US" dirty="0"/>
          </a:p>
          <a:p>
            <a:r>
              <a:rPr lang="en-US" dirty="0"/>
              <a:t>Intersection considered failure</a:t>
            </a:r>
          </a:p>
        </p:txBody>
      </p:sp>
    </p:spTree>
    <p:extLst>
      <p:ext uri="{BB962C8B-B14F-4D97-AF65-F5344CB8AC3E}">
        <p14:creationId xmlns:p14="http://schemas.microsoft.com/office/powerpoint/2010/main" val="22291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7B74DE-7117-4C62-A6CD-AE411713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8"/>
            <a:ext cx="3632197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62FB-D025-4E9F-955B-752E8E9D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 matrix of arbitrary size</a:t>
            </a:r>
          </a:p>
          <a:p>
            <a:pPr lvl="1"/>
            <a:r>
              <a:rPr lang="en-US" dirty="0"/>
              <a:t>Large enough to not inhibit movement</a:t>
            </a:r>
          </a:p>
          <a:p>
            <a:endParaRPr lang="en-US" dirty="0"/>
          </a:p>
          <a:p>
            <a:r>
              <a:rPr lang="en-US" dirty="0"/>
              <a:t>The monomer will be a 1, empty space a 0</a:t>
            </a:r>
          </a:p>
        </p:txBody>
      </p:sp>
    </p:spTree>
    <p:extLst>
      <p:ext uri="{BB962C8B-B14F-4D97-AF65-F5344CB8AC3E}">
        <p14:creationId xmlns:p14="http://schemas.microsoft.com/office/powerpoint/2010/main" val="125998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7B74DE-7117-4C62-A6CD-AE411713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8"/>
            <a:ext cx="3632197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E2AF-4F39-4CDB-A769-6A36AA7F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550" y="1787817"/>
            <a:ext cx="4619625" cy="3282365"/>
          </a:xfrm>
        </p:spPr>
      </p:pic>
    </p:spTree>
    <p:extLst>
      <p:ext uri="{BB962C8B-B14F-4D97-AF65-F5344CB8AC3E}">
        <p14:creationId xmlns:p14="http://schemas.microsoft.com/office/powerpoint/2010/main" val="71325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7B74DE-7117-4C62-A6CD-AE411713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8"/>
            <a:ext cx="3632197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E2AF-4F39-4CDB-A769-6A36AA7F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645" y="1787817"/>
            <a:ext cx="4607435" cy="3282365"/>
          </a:xfrm>
        </p:spPr>
      </p:pic>
    </p:spTree>
    <p:extLst>
      <p:ext uri="{BB962C8B-B14F-4D97-AF65-F5344CB8AC3E}">
        <p14:creationId xmlns:p14="http://schemas.microsoft.com/office/powerpoint/2010/main" val="297916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BE4B-E6B0-4E5E-9626-C3459F8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Sampling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DC5E-9630-44AD-AE57-4E2047004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Trials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B5C768-1A09-441A-8DE4-1FD95BD6A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820194"/>
            <a:ext cx="4184650" cy="31384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555A3-74A8-474C-8029-20418666D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10000 Trials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B3729D-215A-45B5-B3C0-8209830B1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2819599"/>
            <a:ext cx="4186237" cy="3139677"/>
          </a:xfrm>
        </p:spPr>
      </p:pic>
    </p:spTree>
    <p:extLst>
      <p:ext uri="{BB962C8B-B14F-4D97-AF65-F5344CB8AC3E}">
        <p14:creationId xmlns:p14="http://schemas.microsoft.com/office/powerpoint/2010/main" val="374823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BE4B-E6B0-4E5E-9626-C3459F8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Sampling Method</a:t>
            </a:r>
            <a:br>
              <a:rPr lang="en-US" dirty="0"/>
            </a:br>
            <a:r>
              <a:rPr lang="en-US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DC5E-9630-44AD-AE57-4E2047004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Trials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B5C768-1A09-441A-8DE4-1FD95BD6A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820194"/>
            <a:ext cx="4184649" cy="31384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555A3-74A8-474C-8029-20418666D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10000 Trials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B3729D-215A-45B5-B3C0-8209830B1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2819599"/>
            <a:ext cx="4186236" cy="3139677"/>
          </a:xfrm>
        </p:spPr>
      </p:pic>
    </p:spTree>
    <p:extLst>
      <p:ext uri="{BB962C8B-B14F-4D97-AF65-F5344CB8AC3E}">
        <p14:creationId xmlns:p14="http://schemas.microsoft.com/office/powerpoint/2010/main" val="36415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BE4B-E6B0-4E5E-9626-C3459F8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Sampling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DC5E-9630-44AD-AE57-4E2047004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Trials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B5C768-1A09-441A-8DE4-1FD95BD6A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820194"/>
            <a:ext cx="4184649" cy="31384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555A3-74A8-474C-8029-20418666D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10000 Trials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B3729D-215A-45B5-B3C0-8209830B1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2819599"/>
            <a:ext cx="4186236" cy="3139677"/>
          </a:xfrm>
        </p:spPr>
      </p:pic>
    </p:spTree>
    <p:extLst>
      <p:ext uri="{BB962C8B-B14F-4D97-AF65-F5344CB8AC3E}">
        <p14:creationId xmlns:p14="http://schemas.microsoft.com/office/powerpoint/2010/main" val="339319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BE4B-E6B0-4E5E-9626-C3459F8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Sampling Method</a:t>
            </a:r>
            <a:br>
              <a:rPr lang="en-US" dirty="0"/>
            </a:br>
            <a:r>
              <a:rPr lang="en-US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DC5E-9630-44AD-AE57-4E2047004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Trials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B5C768-1A09-441A-8DE4-1FD95BD6A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820194"/>
            <a:ext cx="4184649" cy="31384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555A3-74A8-474C-8029-20418666D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10000 Trials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B3729D-215A-45B5-B3C0-8209830B1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2819599"/>
            <a:ext cx="4186236" cy="3139677"/>
          </a:xfrm>
        </p:spPr>
      </p:pic>
    </p:spTree>
    <p:extLst>
      <p:ext uri="{BB962C8B-B14F-4D97-AF65-F5344CB8AC3E}">
        <p14:creationId xmlns:p14="http://schemas.microsoft.com/office/powerpoint/2010/main" val="2402258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Qualifying Random Walks of Polymers</vt:lpstr>
      <vt:lpstr>Random Walk</vt:lpstr>
      <vt:lpstr>Software Representation</vt:lpstr>
      <vt:lpstr>Software Representation</vt:lpstr>
      <vt:lpstr>Software Representation</vt:lpstr>
      <vt:lpstr>Simple Sampling Method</vt:lpstr>
      <vt:lpstr>Simple Sampling Method Efficiency</vt:lpstr>
      <vt:lpstr>Biased Sampling Method</vt:lpstr>
      <vt:lpstr>Biased Sampling Method Efficiency</vt:lpstr>
      <vt:lpstr>What Went Wrong?</vt:lpstr>
      <vt:lpstr>Weighting Function</vt:lpstr>
      <vt:lpstr>Goal: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Qualifying Random Walks of Polymers</dc:title>
  <dc:creator>Zack</dc:creator>
  <cp:lastModifiedBy>Zack</cp:lastModifiedBy>
  <cp:revision>6</cp:revision>
  <dcterms:created xsi:type="dcterms:W3CDTF">2019-05-10T20:06:31Z</dcterms:created>
  <dcterms:modified xsi:type="dcterms:W3CDTF">2019-05-10T20:37:42Z</dcterms:modified>
</cp:coreProperties>
</file>