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7" r:id="rId3"/>
    <p:sldId id="258" r:id="rId4"/>
    <p:sldId id="259" r:id="rId5"/>
    <p:sldId id="260" r:id="rId6"/>
    <p:sldId id="261" r:id="rId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4194" autoAdjust="0"/>
    <p:restoredTop sz="94660"/>
  </p:normalViewPr>
  <p:slideViewPr>
    <p:cSldViewPr snapToGrid="0">
      <p:cViewPr varScale="1">
        <p:scale>
          <a:sx n="78" d="100"/>
          <a:sy n="78" d="100"/>
        </p:scale>
        <p:origin x="208" y="124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microsoft.com/office/2016/11/relationships/changesInfo" Target="changesInfos/changesInfo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akthikumar, Kasthuri" userId="e4532600-64ce-4806-b26f-49c0d1a0c7f8" providerId="ADAL" clId="{11887570-F428-467A-9139-EAA31342379D}"/>
    <pc:docChg chg="custSel modSld">
      <pc:chgData name="Sakthikumar, Kasthuri" userId="e4532600-64ce-4806-b26f-49c0d1a0c7f8" providerId="ADAL" clId="{11887570-F428-467A-9139-EAA31342379D}" dt="2024-05-07T20:16:30.160" v="7" actId="20577"/>
      <pc:docMkLst>
        <pc:docMk/>
      </pc:docMkLst>
      <pc:sldChg chg="modSp mod">
        <pc:chgData name="Sakthikumar, Kasthuri" userId="e4532600-64ce-4806-b26f-49c0d1a0c7f8" providerId="ADAL" clId="{11887570-F428-467A-9139-EAA31342379D}" dt="2024-05-07T20:16:30.160" v="7" actId="20577"/>
        <pc:sldMkLst>
          <pc:docMk/>
          <pc:sldMk cId="83929323" sldId="256"/>
        </pc:sldMkLst>
        <pc:spChg chg="mod">
          <ac:chgData name="Sakthikumar, Kasthuri" userId="e4532600-64ce-4806-b26f-49c0d1a0c7f8" providerId="ADAL" clId="{11887570-F428-467A-9139-EAA31342379D}" dt="2024-05-07T20:16:30.160" v="7" actId="20577"/>
          <ac:spMkLst>
            <pc:docMk/>
            <pc:sldMk cId="83929323" sldId="256"/>
            <ac:spMk id="2" creationId="{EC7368FF-5DF3-4A71-9905-800367483C36}"/>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lumMod val="7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261872" y="758952"/>
            <a:ext cx="9418320" cy="4041648"/>
          </a:xfrm>
        </p:spPr>
        <p:txBody>
          <a:bodyPr anchor="b">
            <a:normAutofit/>
          </a:bodyPr>
          <a:lstStyle>
            <a:lvl1pPr algn="l">
              <a:lnSpc>
                <a:spcPct val="85000"/>
              </a:lnSpc>
              <a:defRPr sz="7200" baseline="0">
                <a:solidFill>
                  <a:schemeClr val="tx1"/>
                </a:solidFill>
              </a:defRPr>
            </a:lvl1pPr>
          </a:lstStyle>
          <a:p>
            <a:r>
              <a:rPr lang="en-US"/>
              <a:t>Click to edit Master title style</a:t>
            </a:r>
            <a:endParaRPr lang="en-US" dirty="0"/>
          </a:p>
        </p:txBody>
      </p:sp>
      <p:sp>
        <p:nvSpPr>
          <p:cNvPr id="3" name="Subtitle 2"/>
          <p:cNvSpPr>
            <a:spLocks noGrp="1"/>
          </p:cNvSpPr>
          <p:nvPr>
            <p:ph type="subTitle" idx="1"/>
          </p:nvPr>
        </p:nvSpPr>
        <p:spPr>
          <a:xfrm>
            <a:off x="1261872" y="4800600"/>
            <a:ext cx="9418320" cy="1691640"/>
          </a:xfrm>
        </p:spPr>
        <p:txBody>
          <a:bodyPr>
            <a:normAutofit/>
          </a:bodyPr>
          <a:lstStyle>
            <a:lvl1pPr marL="0" indent="0" algn="l">
              <a:buNone/>
              <a:defRPr sz="2200" baseline="0">
                <a:solidFill>
                  <a:schemeClr val="tx1">
                    <a:lumMod val="75000"/>
                  </a:schemeClr>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chemeClr val="tx1">
                    <a:lumMod val="50000"/>
                  </a:schemeClr>
                </a:solidFill>
              </a:defRPr>
            </a:lvl1pPr>
          </a:lstStyle>
          <a:p>
            <a:fld id="{6A5C67DF-8178-401D-886F-9E4BDF0F0BBA}" type="datetimeFigureOut">
              <a:rPr lang="en-US" smtClean="0"/>
              <a:t>6/3/25</a:t>
            </a:fld>
            <a:endParaRPr lang="en-US"/>
          </a:p>
        </p:txBody>
      </p:sp>
      <p:sp>
        <p:nvSpPr>
          <p:cNvPr id="5" name="Footer Placeholder 4"/>
          <p:cNvSpPr>
            <a:spLocks noGrp="1"/>
          </p:cNvSpPr>
          <p:nvPr>
            <p:ph type="ftr" sz="quarter" idx="11"/>
          </p:nvPr>
        </p:nvSpPr>
        <p:spPr/>
        <p:txBody>
          <a:bodyPr/>
          <a:lstStyle>
            <a:lvl1pPr>
              <a:defRPr>
                <a:solidFill>
                  <a:schemeClr val="tx1">
                    <a:lumMod val="65000"/>
                  </a:schemeClr>
                </a:solidFill>
              </a:defRPr>
            </a:lvl1pPr>
          </a:lstStyle>
          <a:p>
            <a:endParaRPr lang="en-US"/>
          </a:p>
        </p:txBody>
      </p:sp>
      <p:sp>
        <p:nvSpPr>
          <p:cNvPr id="6" name="Slide Number Placeholder 5"/>
          <p:cNvSpPr>
            <a:spLocks noGrp="1"/>
          </p:cNvSpPr>
          <p:nvPr>
            <p:ph type="sldNum" sz="quarter" idx="12"/>
          </p:nvPr>
        </p:nvSpPr>
        <p:spPr/>
        <p:txBody>
          <a:bodyPr/>
          <a:lstStyle>
            <a:lvl1pPr>
              <a:defRPr>
                <a:solidFill>
                  <a:schemeClr val="tx1">
                    <a:lumMod val="65000"/>
                  </a:schemeClr>
                </a:solidFill>
              </a:defRPr>
            </a:lvl1pPr>
          </a:lstStyle>
          <a:p>
            <a:fld id="{D2B9C3D2-6CA3-455A-A7C9-F17C394EB1F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98859018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5C67DF-8178-401D-886F-9E4BDF0F0BBA}" type="datetimeFigureOut">
              <a:rPr lang="en-US" smtClean="0"/>
              <a:t>6/3/25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B9C3D2-6CA3-455A-A7C9-F17C394EB1F3}" type="slidenum">
              <a:rPr lang="en-US" smtClean="0"/>
              <a:t>‹#›</a:t>
            </a:fld>
            <a:endParaRPr lang="en-US"/>
          </a:p>
        </p:txBody>
      </p:sp>
    </p:spTree>
    <p:extLst>
      <p:ext uri="{BB962C8B-B14F-4D97-AF65-F5344CB8AC3E}">
        <p14:creationId xmlns:p14="http://schemas.microsoft.com/office/powerpoint/2010/main" val="345629154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48700" y="381000"/>
            <a:ext cx="2476500" cy="589756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62000" y="381000"/>
            <a:ext cx="7734300" cy="589756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5C67DF-8178-401D-886F-9E4BDF0F0BBA}" type="datetimeFigureOut">
              <a:rPr lang="en-US" smtClean="0"/>
              <a:t>6/3/25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B9C3D2-6CA3-455A-A7C9-F17C394EB1F3}" type="slidenum">
              <a:rPr lang="en-US" smtClean="0"/>
              <a:t>‹#›</a:t>
            </a:fld>
            <a:endParaRPr lang="en-US"/>
          </a:p>
        </p:txBody>
      </p:sp>
    </p:spTree>
    <p:extLst>
      <p:ext uri="{BB962C8B-B14F-4D97-AF65-F5344CB8AC3E}">
        <p14:creationId xmlns:p14="http://schemas.microsoft.com/office/powerpoint/2010/main" val="162093526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A5C67DF-8178-401D-886F-9E4BDF0F0BBA}" type="datetimeFigureOut">
              <a:rPr lang="en-US" smtClean="0"/>
              <a:t>6/3/25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B9C3D2-6CA3-455A-A7C9-F17C394EB1F3}" type="slidenum">
              <a:rPr lang="en-US" smtClean="0"/>
              <a:t>‹#›</a:t>
            </a:fld>
            <a:endParaRPr lang="en-US"/>
          </a:p>
        </p:txBody>
      </p:sp>
    </p:spTree>
    <p:extLst>
      <p:ext uri="{BB962C8B-B14F-4D97-AF65-F5344CB8AC3E}">
        <p14:creationId xmlns:p14="http://schemas.microsoft.com/office/powerpoint/2010/main" val="1540035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261872" y="758952"/>
            <a:ext cx="9418320" cy="4041648"/>
          </a:xfrm>
        </p:spPr>
        <p:txBody>
          <a:bodyPr anchor="b">
            <a:normAutofit/>
          </a:bodyPr>
          <a:lstStyle>
            <a:lvl1pPr>
              <a:lnSpc>
                <a:spcPct val="85000"/>
              </a:lnSpc>
              <a:defRPr sz="7200" b="0"/>
            </a:lvl1pPr>
          </a:lstStyle>
          <a:p>
            <a:r>
              <a:rPr lang="en-US"/>
              <a:t>Click to edit Master title style</a:t>
            </a:r>
            <a:endParaRPr lang="en-US" dirty="0"/>
          </a:p>
        </p:txBody>
      </p:sp>
      <p:sp>
        <p:nvSpPr>
          <p:cNvPr id="3" name="Text Placeholder 2"/>
          <p:cNvSpPr>
            <a:spLocks noGrp="1"/>
          </p:cNvSpPr>
          <p:nvPr>
            <p:ph type="body" idx="1"/>
          </p:nvPr>
        </p:nvSpPr>
        <p:spPr>
          <a:xfrm>
            <a:off x="1261872" y="4800600"/>
            <a:ext cx="9418320" cy="1691640"/>
          </a:xfrm>
        </p:spPr>
        <p:txBody>
          <a:bodyPr anchor="t">
            <a:normAutofit/>
          </a:bodyPr>
          <a:lstStyle>
            <a:lvl1pPr marL="0" indent="0">
              <a:buNone/>
              <a:defRPr sz="22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A5C67DF-8178-401D-886F-9E4BDF0F0BBA}" type="datetimeFigureOut">
              <a:rPr lang="en-US" smtClean="0"/>
              <a:t>6/3/25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2B9C3D2-6CA3-455A-A7C9-F17C394EB1F3}" type="slidenum">
              <a:rPr lang="en-US" smtClean="0"/>
              <a:t>‹#›</a:t>
            </a:fld>
            <a:endParaRPr lang="en-US"/>
          </a:p>
        </p:txBody>
      </p:sp>
      <p:sp>
        <p:nvSpPr>
          <p:cNvPr id="7" name="Rectangle 6"/>
          <p:cNvSpPr/>
          <p:nvPr/>
        </p:nvSpPr>
        <p:spPr>
          <a:xfrm>
            <a:off x="0" y="0"/>
            <a:ext cx="4572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475973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61872"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26480" y="1828800"/>
            <a:ext cx="4480560" cy="4351337"/>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A5C67DF-8178-401D-886F-9E4BDF0F0BBA}" type="datetimeFigureOut">
              <a:rPr lang="en-US" smtClean="0"/>
              <a:t>6/3/25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B9C3D2-6CA3-455A-A7C9-F17C394EB1F3}" type="slidenum">
              <a:rPr lang="en-US" smtClean="0"/>
              <a:t>‹#›</a:t>
            </a:fld>
            <a:endParaRPr lang="en-US"/>
          </a:p>
        </p:txBody>
      </p:sp>
    </p:spTree>
    <p:extLst>
      <p:ext uri="{BB962C8B-B14F-4D97-AF65-F5344CB8AC3E}">
        <p14:creationId xmlns:p14="http://schemas.microsoft.com/office/powerpoint/2010/main" val="334514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261872" y="1713655"/>
            <a:ext cx="4480560" cy="731520"/>
          </a:xfrm>
        </p:spPr>
        <p:txBody>
          <a:bodyPr anchor="b">
            <a:normAutofit/>
          </a:bodyPr>
          <a:lstStyle>
            <a:lvl1pPr marL="0" indent="0">
              <a:spcBef>
                <a:spcPts val="0"/>
              </a:spcBef>
              <a:buNone/>
              <a:defRPr sz="2000" b="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61872"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26480" y="1713655"/>
            <a:ext cx="4480560" cy="731520"/>
          </a:xfrm>
        </p:spPr>
        <p:txBody>
          <a:bodyPr anchor="b">
            <a:normAutofit/>
          </a:bodyPr>
          <a:lstStyle>
            <a:lvl1pPr marL="0" indent="0">
              <a:lnSpc>
                <a:spcPct val="95000"/>
              </a:lnSpc>
              <a:spcBef>
                <a:spcPts val="0"/>
              </a:spcBef>
              <a:buNone/>
              <a:defRPr lang="en-US" sz="2000" b="0" kern="1200" dirty="0">
                <a:solidFill>
                  <a:schemeClr val="tx2"/>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2000"/>
              </a:spcBef>
              <a:buFontTx/>
              <a:buNone/>
            </a:pPr>
            <a:r>
              <a:rPr lang="en-US"/>
              <a:t>Click to edit Master text styles</a:t>
            </a:r>
          </a:p>
        </p:txBody>
      </p:sp>
      <p:sp>
        <p:nvSpPr>
          <p:cNvPr id="6" name="Content Placeholder 5"/>
          <p:cNvSpPr>
            <a:spLocks noGrp="1"/>
          </p:cNvSpPr>
          <p:nvPr>
            <p:ph sz="quarter" idx="4"/>
          </p:nvPr>
        </p:nvSpPr>
        <p:spPr>
          <a:xfrm>
            <a:off x="6126480" y="2507550"/>
            <a:ext cx="4480560" cy="3664650"/>
          </a:xfrm>
        </p:spPr>
        <p:txBody>
          <a:bodyPr/>
          <a:lstStyle>
            <a:lvl1pPr>
              <a:defRPr sz="1800"/>
            </a:lvl1pPr>
            <a:lvl2pPr>
              <a:defRPr sz="1600"/>
            </a:lvl2pPr>
            <a:lvl3pPr>
              <a:defRPr sz="14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5C67DF-8178-401D-886F-9E4BDF0F0BBA}" type="datetimeFigureOut">
              <a:rPr lang="en-US" smtClean="0"/>
              <a:t>6/3/25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2B9C3D2-6CA3-455A-A7C9-F17C394EB1F3}" type="slidenum">
              <a:rPr lang="en-US" smtClean="0"/>
              <a:t>‹#›</a:t>
            </a:fld>
            <a:endParaRPr lang="en-US"/>
          </a:p>
        </p:txBody>
      </p:sp>
    </p:spTree>
    <p:extLst>
      <p:ext uri="{BB962C8B-B14F-4D97-AF65-F5344CB8AC3E}">
        <p14:creationId xmlns:p14="http://schemas.microsoft.com/office/powerpoint/2010/main" val="298708878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A5C67DF-8178-401D-886F-9E4BDF0F0BBA}" type="datetimeFigureOut">
              <a:rPr lang="en-US" smtClean="0"/>
              <a:t>6/3/25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2B9C3D2-6CA3-455A-A7C9-F17C394EB1F3}" type="slidenum">
              <a:rPr lang="en-US" smtClean="0"/>
              <a:t>‹#›</a:t>
            </a:fld>
            <a:endParaRPr lang="en-US"/>
          </a:p>
        </p:txBody>
      </p:sp>
    </p:spTree>
    <p:extLst>
      <p:ext uri="{BB962C8B-B14F-4D97-AF65-F5344CB8AC3E}">
        <p14:creationId xmlns:p14="http://schemas.microsoft.com/office/powerpoint/2010/main" val="12836698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A5C67DF-8178-401D-886F-9E4BDF0F0BBA}" type="datetimeFigureOut">
              <a:rPr lang="en-US" smtClean="0"/>
              <a:t>6/3/25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2B9C3D2-6CA3-455A-A7C9-F17C394EB1F3}" type="slidenum">
              <a:rPr lang="en-US" smtClean="0"/>
              <a:t>‹#›</a:t>
            </a:fld>
            <a:endParaRPr lang="en-US"/>
          </a:p>
        </p:txBody>
      </p:sp>
    </p:spTree>
    <p:extLst>
      <p:ext uri="{BB962C8B-B14F-4D97-AF65-F5344CB8AC3E}">
        <p14:creationId xmlns:p14="http://schemas.microsoft.com/office/powerpoint/2010/main" val="37803773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1248" y="457200"/>
            <a:ext cx="3200400" cy="1600197"/>
          </a:xfrm>
        </p:spPr>
        <p:txBody>
          <a:bodyPr anchor="b">
            <a:normAutofit/>
          </a:bodyPr>
          <a:lstStyle>
            <a:lvl1pPr>
              <a:defRPr sz="3200" b="0" baseline="0"/>
            </a:lvl1pPr>
          </a:lstStyle>
          <a:p>
            <a:r>
              <a:rPr lang="en-US"/>
              <a:t>Click to edit Master title style</a:t>
            </a:r>
            <a:endParaRPr lang="en-US" dirty="0"/>
          </a:p>
        </p:txBody>
      </p:sp>
      <p:sp>
        <p:nvSpPr>
          <p:cNvPr id="3" name="Content Placeholder 2"/>
          <p:cNvSpPr>
            <a:spLocks noGrp="1"/>
          </p:cNvSpPr>
          <p:nvPr>
            <p:ph idx="1"/>
          </p:nvPr>
        </p:nvSpPr>
        <p:spPr>
          <a:xfrm>
            <a:off x="4504267" y="685800"/>
            <a:ext cx="6079066" cy="5486400"/>
          </a:xfrm>
        </p:spPr>
        <p:txBody>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41248" y="2099734"/>
            <a:ext cx="3200400" cy="3810001"/>
          </a:xfrm>
        </p:spPr>
        <p:txBody>
          <a:bodyPr>
            <a:normAutofit/>
          </a:bodyPr>
          <a:lstStyle>
            <a:lvl1pPr marL="0" indent="0">
              <a:lnSpc>
                <a:spcPct val="114000"/>
              </a:lnSpc>
              <a:spcBef>
                <a:spcPts val="800"/>
              </a:spcBef>
              <a:buNone/>
              <a:defRPr sz="13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5C67DF-8178-401D-886F-9E4BDF0F0BBA}" type="datetimeFigureOut">
              <a:rPr lang="en-US" smtClean="0"/>
              <a:t>6/3/25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B9C3D2-6CA3-455A-A7C9-F17C394EB1F3}" type="slidenum">
              <a:rPr lang="en-US" smtClean="0"/>
              <a:t>‹#›</a:t>
            </a:fld>
            <a:endParaRPr lang="en-US"/>
          </a:p>
        </p:txBody>
      </p:sp>
    </p:spTree>
    <p:extLst>
      <p:ext uri="{BB962C8B-B14F-4D97-AF65-F5344CB8AC3E}">
        <p14:creationId xmlns:p14="http://schemas.microsoft.com/office/powerpoint/2010/main" val="4025990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5105400"/>
            <a:ext cx="11292840" cy="1752600"/>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914400" y="5257800"/>
            <a:ext cx="9982200" cy="914400"/>
          </a:xfrm>
        </p:spPr>
        <p:txBody>
          <a:bodyPr anchor="b">
            <a:normAutofit/>
          </a:bodyPr>
          <a:lstStyle>
            <a:lvl1pPr>
              <a:defRPr sz="2800" b="0">
                <a:solidFill>
                  <a:schemeClr val="bg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11292840" cy="5128923"/>
          </a:xfrm>
          <a:solidFill>
            <a:schemeClr val="accent1"/>
          </a:solidFill>
        </p:spPr>
        <p:txBody>
          <a:bodyPr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914400" y="6108589"/>
            <a:ext cx="9982200" cy="597011"/>
          </a:xfrm>
        </p:spPr>
        <p:txBody>
          <a:bodyPr>
            <a:normAutofit/>
          </a:bodyPr>
          <a:lstStyle>
            <a:lvl1pPr marL="0" indent="0">
              <a:lnSpc>
                <a:spcPct val="100000"/>
              </a:lnSpc>
              <a:spcBef>
                <a:spcPts val="800"/>
              </a:spcBef>
              <a:buNone/>
              <a:defRPr sz="1300">
                <a:solidFill>
                  <a:schemeClr val="bg1">
                    <a:lumMod val="8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A5C67DF-8178-401D-886F-9E4BDF0F0BBA}" type="datetimeFigureOut">
              <a:rPr lang="en-US" smtClean="0"/>
              <a:t>6/3/25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2B9C3D2-6CA3-455A-A7C9-F17C394EB1F3}" type="slidenum">
              <a:rPr lang="en-US" smtClean="0"/>
              <a:t>‹#›</a:t>
            </a:fld>
            <a:endParaRPr lang="en-US"/>
          </a:p>
        </p:txBody>
      </p:sp>
    </p:spTree>
    <p:extLst>
      <p:ext uri="{BB962C8B-B14F-4D97-AF65-F5344CB8AC3E}">
        <p14:creationId xmlns:p14="http://schemas.microsoft.com/office/powerpoint/2010/main" val="29382160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1292840" y="0"/>
            <a:ext cx="914400" cy="6858000"/>
          </a:xfrm>
          <a:prstGeom prst="rect">
            <a:avLst/>
          </a:prstGeom>
          <a:solidFill>
            <a:schemeClr val="tx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261872" y="365760"/>
            <a:ext cx="9692640" cy="1325562"/>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1261872" y="1828800"/>
            <a:ext cx="8595360" cy="435133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16200000">
            <a:off x="10797542" y="998537"/>
            <a:ext cx="1904999" cy="365125"/>
          </a:xfrm>
          <a:prstGeom prst="rect">
            <a:avLst/>
          </a:prstGeom>
        </p:spPr>
        <p:txBody>
          <a:bodyPr vert="horz" lIns="91440" tIns="45720" rIns="91440" bIns="45720" rtlCol="0" anchor="ctr"/>
          <a:lstStyle>
            <a:lvl1pPr algn="r">
              <a:defRPr sz="1050" b="0">
                <a:solidFill>
                  <a:schemeClr val="tx2">
                    <a:lumMod val="20000"/>
                    <a:lumOff val="80000"/>
                  </a:schemeClr>
                </a:solidFill>
              </a:defRPr>
            </a:lvl1pPr>
          </a:lstStyle>
          <a:p>
            <a:fld id="{6A5C67DF-8178-401D-886F-9E4BDF0F0BBA}" type="datetimeFigureOut">
              <a:rPr lang="en-US" smtClean="0"/>
              <a:t>6/3/25</a:t>
            </a:fld>
            <a:endParaRPr lang="en-US"/>
          </a:p>
        </p:txBody>
      </p:sp>
      <p:sp>
        <p:nvSpPr>
          <p:cNvPr id="5" name="Footer Placeholder 4"/>
          <p:cNvSpPr>
            <a:spLocks noGrp="1"/>
          </p:cNvSpPr>
          <p:nvPr>
            <p:ph type="ftr" sz="quarter" idx="3"/>
          </p:nvPr>
        </p:nvSpPr>
        <p:spPr>
          <a:xfrm rot="16200000">
            <a:off x="9959341" y="4046537"/>
            <a:ext cx="3581400" cy="365125"/>
          </a:xfrm>
          <a:prstGeom prst="rect">
            <a:avLst/>
          </a:prstGeom>
        </p:spPr>
        <p:txBody>
          <a:bodyPr vert="horz" lIns="91440" tIns="45720" rIns="91440" bIns="45720" rtlCol="0" anchor="ctr"/>
          <a:lstStyle>
            <a:lvl1pPr algn="l">
              <a:defRPr sz="1050">
                <a:solidFill>
                  <a:schemeClr val="tx2">
                    <a:lumMod val="20000"/>
                    <a:lumOff val="80000"/>
                  </a:schemeClr>
                </a:solidFill>
              </a:defRPr>
            </a:lvl1pPr>
          </a:lstStyle>
          <a:p>
            <a:endParaRPr lang="en-US"/>
          </a:p>
        </p:txBody>
      </p:sp>
      <p:sp>
        <p:nvSpPr>
          <p:cNvPr id="6" name="Slide Number Placeholder 5"/>
          <p:cNvSpPr>
            <a:spLocks noGrp="1"/>
          </p:cNvSpPr>
          <p:nvPr>
            <p:ph type="sldNum" sz="quarter" idx="4"/>
          </p:nvPr>
        </p:nvSpPr>
        <p:spPr>
          <a:xfrm>
            <a:off x="11292840" y="6172200"/>
            <a:ext cx="914400" cy="593725"/>
          </a:xfrm>
          <a:prstGeom prst="rect">
            <a:avLst/>
          </a:prstGeom>
        </p:spPr>
        <p:txBody>
          <a:bodyPr vert="horz" lIns="45720" tIns="45720" rIns="45720" bIns="45720" rtlCol="0" anchor="ctr">
            <a:normAutofit/>
          </a:bodyPr>
          <a:lstStyle>
            <a:lvl1pPr algn="ctr">
              <a:defRPr sz="3600">
                <a:solidFill>
                  <a:schemeClr val="tx2">
                    <a:lumMod val="60000"/>
                    <a:lumOff val="40000"/>
                  </a:schemeClr>
                </a:solidFill>
              </a:defRPr>
            </a:lvl1pPr>
          </a:lstStyle>
          <a:p>
            <a:fld id="{D2B9C3D2-6CA3-455A-A7C9-F17C394EB1F3}" type="slidenum">
              <a:rPr lang="en-US" smtClean="0"/>
              <a:t>‹#›</a:t>
            </a:fld>
            <a:endParaRPr lang="en-US"/>
          </a:p>
        </p:txBody>
      </p:sp>
    </p:spTree>
    <p:extLst>
      <p:ext uri="{BB962C8B-B14F-4D97-AF65-F5344CB8AC3E}">
        <p14:creationId xmlns:p14="http://schemas.microsoft.com/office/powerpoint/2010/main" val="317551870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spc="-50" baseline="0">
          <a:solidFill>
            <a:schemeClr val="tx1"/>
          </a:solidFill>
          <a:latin typeface="+mj-lt"/>
          <a:ea typeface="+mj-ea"/>
          <a:cs typeface="+mj-cs"/>
        </a:defRPr>
      </a:lvl1pPr>
    </p:titleStyle>
    <p:bodyStyle>
      <a:lvl1pPr marL="182880" indent="-182880" algn="l" defTabSz="914400" rtl="0" eaLnBrk="1" latinLnBrk="0" hangingPunct="1">
        <a:lnSpc>
          <a:spcPct val="95000"/>
        </a:lnSpc>
        <a:spcBef>
          <a:spcPts val="1400"/>
        </a:spcBef>
        <a:spcAft>
          <a:spcPts val="200"/>
        </a:spcAft>
        <a:buClr>
          <a:schemeClr val="accent1"/>
        </a:buClr>
        <a:buSzPct val="80000"/>
        <a:buFont typeface="Arial" pitchFamily="34" charset="0"/>
        <a:buChar char="•"/>
        <a:defRPr sz="1800" kern="1200" spc="10" baseline="0">
          <a:solidFill>
            <a:schemeClr val="tx1"/>
          </a:solidFill>
          <a:latin typeface="+mn-lt"/>
          <a:ea typeface="+mn-ea"/>
          <a:cs typeface="+mn-cs"/>
        </a:defRPr>
      </a:lvl1pPr>
      <a:lvl2pPr marL="45720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600" kern="1200">
          <a:solidFill>
            <a:schemeClr val="tx1">
              <a:lumMod val="85000"/>
              <a:lumOff val="15000"/>
            </a:schemeClr>
          </a:solidFill>
          <a:latin typeface="+mn-lt"/>
          <a:ea typeface="+mn-ea"/>
          <a:cs typeface="+mn-cs"/>
        </a:defRPr>
      </a:lvl2pPr>
      <a:lvl3pPr marL="73152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3pPr>
      <a:lvl4pPr marL="100584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4pPr>
      <a:lvl5pPr marL="1280160" indent="-18288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5pPr>
      <a:lvl6pPr marL="16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6pPr>
      <a:lvl7pPr marL="19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7pPr>
      <a:lvl8pPr marL="22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8pPr>
      <a:lvl9pPr marL="2500000" indent="-228600" algn="l" defTabSz="914400" rtl="0" eaLnBrk="1" latinLnBrk="0" hangingPunct="1">
        <a:lnSpc>
          <a:spcPct val="90000"/>
        </a:lnSpc>
        <a:spcBef>
          <a:spcPts val="300"/>
        </a:spcBef>
        <a:spcAft>
          <a:spcPts val="300"/>
        </a:spcAft>
        <a:buClr>
          <a:schemeClr val="accent1"/>
        </a:buClr>
        <a:buFont typeface="Wingdings 2" pitchFamily="18" charset="2"/>
        <a:buChar char=""/>
        <a:defRPr sz="1400" kern="1200">
          <a:solidFill>
            <a:schemeClr val="tx1">
              <a:lumMod val="85000"/>
              <a:lumOff val="1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368FF-5DF3-4A71-9905-800367483C36}"/>
              </a:ext>
            </a:extLst>
          </p:cNvPr>
          <p:cNvSpPr>
            <a:spLocks noGrp="1"/>
          </p:cNvSpPr>
          <p:nvPr>
            <p:ph type="ctrTitle"/>
          </p:nvPr>
        </p:nvSpPr>
        <p:spPr>
          <a:xfrm>
            <a:off x="1261872" y="2894202"/>
            <a:ext cx="9418320" cy="1906398"/>
          </a:xfrm>
        </p:spPr>
        <p:txBody>
          <a:bodyPr>
            <a:normAutofit fontScale="90000"/>
          </a:bodyPr>
          <a:lstStyle/>
          <a:p>
            <a:r>
              <a:rPr lang="en-US" dirty="0"/>
              <a:t>IB </a:t>
            </a:r>
            <a:r>
              <a:rPr lang="en-US"/>
              <a:t>Computer Science SL/HL</a:t>
            </a:r>
            <a:endParaRPr lang="en-US" dirty="0"/>
          </a:p>
        </p:txBody>
      </p:sp>
      <p:sp>
        <p:nvSpPr>
          <p:cNvPr id="3" name="Subtitle 2">
            <a:extLst>
              <a:ext uri="{FF2B5EF4-FFF2-40B4-BE49-F238E27FC236}">
                <a16:creationId xmlns:a16="http://schemas.microsoft.com/office/drawing/2014/main" id="{FD71CCE2-1D5C-4234-859A-3933E009AC00}"/>
              </a:ext>
            </a:extLst>
          </p:cNvPr>
          <p:cNvSpPr>
            <a:spLocks noGrp="1"/>
          </p:cNvSpPr>
          <p:nvPr>
            <p:ph type="subTitle" idx="1"/>
          </p:nvPr>
        </p:nvSpPr>
        <p:spPr/>
        <p:txBody>
          <a:bodyPr/>
          <a:lstStyle/>
          <a:p>
            <a:r>
              <a:rPr lang="en-US" dirty="0"/>
              <a:t>Year End Project Presentation</a:t>
            </a:r>
          </a:p>
          <a:p>
            <a:r>
              <a:rPr lang="en-US" dirty="0"/>
              <a:t>Project Name: Snake Game</a:t>
            </a:r>
          </a:p>
          <a:p>
            <a:r>
              <a:rPr lang="en-US" dirty="0"/>
              <a:t>Student Names: Zachary Yuan and Jonathan Li</a:t>
            </a:r>
          </a:p>
        </p:txBody>
      </p:sp>
    </p:spTree>
    <p:extLst>
      <p:ext uri="{BB962C8B-B14F-4D97-AF65-F5344CB8AC3E}">
        <p14:creationId xmlns:p14="http://schemas.microsoft.com/office/powerpoint/2010/main" val="839293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9FA718-9348-40EC-B974-0BBEE9B2BA15}"/>
              </a:ext>
            </a:extLst>
          </p:cNvPr>
          <p:cNvSpPr>
            <a:spLocks noGrp="1"/>
          </p:cNvSpPr>
          <p:nvPr>
            <p:ph type="title"/>
          </p:nvPr>
        </p:nvSpPr>
        <p:spPr/>
        <p:txBody>
          <a:bodyPr/>
          <a:lstStyle/>
          <a:p>
            <a:r>
              <a:rPr lang="en-US" dirty="0"/>
              <a:t>Project Background</a:t>
            </a:r>
          </a:p>
        </p:txBody>
      </p:sp>
      <p:sp>
        <p:nvSpPr>
          <p:cNvPr id="3" name="Content Placeholder 2">
            <a:extLst>
              <a:ext uri="{FF2B5EF4-FFF2-40B4-BE49-F238E27FC236}">
                <a16:creationId xmlns:a16="http://schemas.microsoft.com/office/drawing/2014/main" id="{79D9A9B6-EFEC-4D72-AEC8-27A4EC82253A}"/>
              </a:ext>
            </a:extLst>
          </p:cNvPr>
          <p:cNvSpPr>
            <a:spLocks noGrp="1"/>
          </p:cNvSpPr>
          <p:nvPr>
            <p:ph idx="1"/>
          </p:nvPr>
        </p:nvSpPr>
        <p:spPr/>
        <p:txBody>
          <a:bodyPr/>
          <a:lstStyle/>
          <a:p>
            <a:r>
              <a:rPr lang="en-US" dirty="0"/>
              <a:t>Problem</a:t>
            </a:r>
          </a:p>
          <a:p>
            <a:r>
              <a:rPr lang="en-US" dirty="0"/>
              <a:t>Success Criteria</a:t>
            </a:r>
          </a:p>
          <a:p>
            <a:r>
              <a:rPr lang="en-US" dirty="0"/>
              <a:t>Design</a:t>
            </a:r>
          </a:p>
          <a:p>
            <a:r>
              <a:rPr lang="en-US" dirty="0"/>
              <a:t>Demonstration</a:t>
            </a:r>
          </a:p>
          <a:p>
            <a:endParaRPr lang="en-US" dirty="0"/>
          </a:p>
        </p:txBody>
      </p:sp>
    </p:spTree>
    <p:extLst>
      <p:ext uri="{BB962C8B-B14F-4D97-AF65-F5344CB8AC3E}">
        <p14:creationId xmlns:p14="http://schemas.microsoft.com/office/powerpoint/2010/main" val="5447166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EDC3E6-6738-DA5C-6DF4-71EF945ABEF4}"/>
              </a:ext>
            </a:extLst>
          </p:cNvPr>
          <p:cNvSpPr>
            <a:spLocks noGrp="1"/>
          </p:cNvSpPr>
          <p:nvPr>
            <p:ph type="title"/>
          </p:nvPr>
        </p:nvSpPr>
        <p:spPr/>
        <p:txBody>
          <a:bodyPr/>
          <a:lstStyle/>
          <a:p>
            <a:r>
              <a:rPr lang="en-US" dirty="0"/>
              <a:t>Problem</a:t>
            </a:r>
          </a:p>
        </p:txBody>
      </p:sp>
      <p:sp>
        <p:nvSpPr>
          <p:cNvPr id="3" name="Content Placeholder 2">
            <a:extLst>
              <a:ext uri="{FF2B5EF4-FFF2-40B4-BE49-F238E27FC236}">
                <a16:creationId xmlns:a16="http://schemas.microsoft.com/office/drawing/2014/main" id="{C2796BB8-B0F4-3B38-CF19-594C6E089E62}"/>
              </a:ext>
            </a:extLst>
          </p:cNvPr>
          <p:cNvSpPr>
            <a:spLocks noGrp="1"/>
          </p:cNvSpPr>
          <p:nvPr>
            <p:ph idx="1"/>
          </p:nvPr>
        </p:nvSpPr>
        <p:spPr/>
        <p:txBody>
          <a:bodyPr>
            <a:normAutofit/>
          </a:bodyPr>
          <a:lstStyle/>
          <a:p>
            <a:r>
              <a:rPr lang="en-US" dirty="0"/>
              <a:t>Our problem was that we wanted to create a snake game that would run easily on our computers</a:t>
            </a:r>
          </a:p>
          <a:p>
            <a:r>
              <a:rPr lang="en-US" dirty="0"/>
              <a:t>We decided to code the snake game in typescript through </a:t>
            </a:r>
            <a:r>
              <a:rPr lang="en-US" dirty="0" err="1"/>
              <a:t>nextjs</a:t>
            </a:r>
            <a:r>
              <a:rPr lang="en-US" dirty="0"/>
              <a:t> so that it would be easy to run and work efficiently</a:t>
            </a:r>
          </a:p>
          <a:p>
            <a:r>
              <a:rPr lang="en-US" dirty="0"/>
              <a:t>The project was coded using </a:t>
            </a:r>
            <a:r>
              <a:rPr lang="en-US" dirty="0" err="1"/>
              <a:t>vscode</a:t>
            </a:r>
            <a:r>
              <a:rPr lang="en-US" dirty="0"/>
              <a:t> IDE and along with that git and GitHub was used to track changes so that we could stay organized</a:t>
            </a:r>
          </a:p>
          <a:p>
            <a:endParaRPr lang="en-US" dirty="0"/>
          </a:p>
        </p:txBody>
      </p:sp>
    </p:spTree>
    <p:extLst>
      <p:ext uri="{BB962C8B-B14F-4D97-AF65-F5344CB8AC3E}">
        <p14:creationId xmlns:p14="http://schemas.microsoft.com/office/powerpoint/2010/main" val="22793698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CEC4B4-BC14-574F-E2C5-DFC02B55BD7E}"/>
              </a:ext>
            </a:extLst>
          </p:cNvPr>
          <p:cNvSpPr>
            <a:spLocks noGrp="1"/>
          </p:cNvSpPr>
          <p:nvPr>
            <p:ph type="title"/>
          </p:nvPr>
        </p:nvSpPr>
        <p:spPr/>
        <p:txBody>
          <a:bodyPr/>
          <a:lstStyle/>
          <a:p>
            <a:r>
              <a:rPr lang="en-US" dirty="0"/>
              <a:t>Success Criteria</a:t>
            </a:r>
          </a:p>
        </p:txBody>
      </p:sp>
      <p:sp>
        <p:nvSpPr>
          <p:cNvPr id="3" name="Content Placeholder 2">
            <a:extLst>
              <a:ext uri="{FF2B5EF4-FFF2-40B4-BE49-F238E27FC236}">
                <a16:creationId xmlns:a16="http://schemas.microsoft.com/office/drawing/2014/main" id="{74A95B49-A59D-3783-A54C-A034415CD6B0}"/>
              </a:ext>
            </a:extLst>
          </p:cNvPr>
          <p:cNvSpPr>
            <a:spLocks noGrp="1"/>
          </p:cNvSpPr>
          <p:nvPr>
            <p:ph idx="1"/>
          </p:nvPr>
        </p:nvSpPr>
        <p:spPr/>
        <p:txBody>
          <a:bodyPr/>
          <a:lstStyle/>
          <a:p>
            <a:pPr marL="0" indent="0">
              <a:buNone/>
            </a:pPr>
            <a:r>
              <a:rPr lang="en-US" dirty="0"/>
              <a:t>1. The game is smooth and responsive</a:t>
            </a:r>
          </a:p>
          <a:p>
            <a:pPr lvl="1"/>
            <a:r>
              <a:rPr lang="en-US" dirty="0"/>
              <a:t>The snake does move continuously in selected direction without input delay</a:t>
            </a:r>
          </a:p>
          <a:p>
            <a:pPr lvl="1"/>
            <a:r>
              <a:rPr lang="en-US" dirty="0"/>
              <a:t>Arrow keys can be used to change in real time the direction </a:t>
            </a:r>
          </a:p>
          <a:p>
            <a:pPr marL="274320" lvl="1" indent="0">
              <a:buNone/>
            </a:pPr>
            <a:r>
              <a:rPr lang="en-US" dirty="0"/>
              <a:t>2. The game ends on collision</a:t>
            </a:r>
          </a:p>
          <a:p>
            <a:pPr lvl="1">
              <a:buFontTx/>
              <a:buChar char="-"/>
            </a:pPr>
            <a:r>
              <a:rPr lang="en-US" dirty="0"/>
              <a:t>When colliding with a wall or its own body the snake does indeed trigger the game end flag</a:t>
            </a:r>
          </a:p>
          <a:p>
            <a:pPr marL="274320" lvl="1" indent="0">
              <a:buNone/>
            </a:pPr>
            <a:r>
              <a:rPr lang="en-US" dirty="0"/>
              <a:t>3. Food randomly appears</a:t>
            </a:r>
          </a:p>
          <a:p>
            <a:pPr lvl="1">
              <a:buFontTx/>
              <a:buChar char="-"/>
            </a:pPr>
            <a:r>
              <a:rPr lang="en-US" dirty="0"/>
              <a:t>Food does randomly appear on the map and does increase the snakes length by one segment each time</a:t>
            </a:r>
          </a:p>
          <a:p>
            <a:pPr marL="274320" lvl="1" indent="0">
              <a:buNone/>
            </a:pPr>
            <a:r>
              <a:rPr lang="en-US" dirty="0"/>
              <a:t>4. Code is clean and well documented</a:t>
            </a:r>
          </a:p>
          <a:p>
            <a:pPr marL="274320" lvl="1" indent="0">
              <a:buNone/>
            </a:pPr>
            <a:r>
              <a:rPr lang="en-US" dirty="0"/>
              <a:t>- Code does have consistent comments throughout and is very editable.</a:t>
            </a:r>
          </a:p>
        </p:txBody>
      </p:sp>
    </p:spTree>
    <p:extLst>
      <p:ext uri="{BB962C8B-B14F-4D97-AF65-F5344CB8AC3E}">
        <p14:creationId xmlns:p14="http://schemas.microsoft.com/office/powerpoint/2010/main" val="286051548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DDF08-9C6A-06E2-14DC-9A508F81E645}"/>
              </a:ext>
            </a:extLst>
          </p:cNvPr>
          <p:cNvSpPr>
            <a:spLocks noGrp="1"/>
          </p:cNvSpPr>
          <p:nvPr>
            <p:ph type="title"/>
          </p:nvPr>
        </p:nvSpPr>
        <p:spPr/>
        <p:txBody>
          <a:bodyPr/>
          <a:lstStyle/>
          <a:p>
            <a:r>
              <a:rPr lang="en-US" dirty="0"/>
              <a:t>Design</a:t>
            </a:r>
          </a:p>
        </p:txBody>
      </p:sp>
      <p:sp>
        <p:nvSpPr>
          <p:cNvPr id="3" name="Content Placeholder 2">
            <a:extLst>
              <a:ext uri="{FF2B5EF4-FFF2-40B4-BE49-F238E27FC236}">
                <a16:creationId xmlns:a16="http://schemas.microsoft.com/office/drawing/2014/main" id="{F72A3C40-8288-200A-9426-685E6BAB22BB}"/>
              </a:ext>
            </a:extLst>
          </p:cNvPr>
          <p:cNvSpPr>
            <a:spLocks noGrp="1"/>
          </p:cNvSpPr>
          <p:nvPr>
            <p:ph idx="1"/>
          </p:nvPr>
        </p:nvSpPr>
        <p:spPr/>
        <p:txBody>
          <a:bodyPr/>
          <a:lstStyle/>
          <a:p>
            <a:r>
              <a:rPr lang="en-US" dirty="0"/>
              <a:t>Five files primarily:</a:t>
            </a:r>
          </a:p>
          <a:p>
            <a:pPr lvl="1"/>
            <a:r>
              <a:rPr lang="en-US" dirty="0" err="1"/>
              <a:t>GameEngine</a:t>
            </a:r>
            <a:r>
              <a:rPr lang="en-US" dirty="0"/>
              <a:t> – Main file that runs the game and all of the internal logic</a:t>
            </a:r>
          </a:p>
          <a:p>
            <a:pPr lvl="1"/>
            <a:r>
              <a:rPr lang="en-US" dirty="0" err="1"/>
              <a:t>RoomGenerator</a:t>
            </a:r>
            <a:r>
              <a:rPr lang="en-US" dirty="0"/>
              <a:t> – File that generates random walls along with the locations of the apples and scales it with a difficulty modifier</a:t>
            </a:r>
          </a:p>
          <a:p>
            <a:pPr lvl="1"/>
            <a:r>
              <a:rPr lang="en-US" dirty="0" err="1"/>
              <a:t>RoomGraph</a:t>
            </a:r>
            <a:r>
              <a:rPr lang="en-US" dirty="0"/>
              <a:t> – Links together the different rooms with each other so that the game is seamless</a:t>
            </a:r>
          </a:p>
          <a:p>
            <a:pPr lvl="1"/>
            <a:r>
              <a:rPr lang="en-US" dirty="0"/>
              <a:t>Snake – logic of the snake body so that it detects the direction it is going in along with if its eaten an apple, or hit a wall. Al sets the spawning point of the snake</a:t>
            </a:r>
          </a:p>
          <a:p>
            <a:pPr lvl="1"/>
            <a:r>
              <a:rPr lang="en-US" dirty="0"/>
              <a:t>Types – Holds variables for various aspects of the code in the files</a:t>
            </a:r>
          </a:p>
        </p:txBody>
      </p:sp>
    </p:spTree>
    <p:extLst>
      <p:ext uri="{BB962C8B-B14F-4D97-AF65-F5344CB8AC3E}">
        <p14:creationId xmlns:p14="http://schemas.microsoft.com/office/powerpoint/2010/main" val="15776164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A2B8C2-C3B5-21B6-E5B1-FA0E0E1D79C6}"/>
              </a:ext>
            </a:extLst>
          </p:cNvPr>
          <p:cNvSpPr>
            <a:spLocks noGrp="1"/>
          </p:cNvSpPr>
          <p:nvPr>
            <p:ph type="title"/>
          </p:nvPr>
        </p:nvSpPr>
        <p:spPr/>
        <p:txBody>
          <a:bodyPr/>
          <a:lstStyle/>
          <a:p>
            <a:r>
              <a:rPr lang="en-US" dirty="0"/>
              <a:t>Documentation</a:t>
            </a:r>
          </a:p>
        </p:txBody>
      </p:sp>
      <p:sp>
        <p:nvSpPr>
          <p:cNvPr id="3" name="Content Placeholder 2">
            <a:extLst>
              <a:ext uri="{FF2B5EF4-FFF2-40B4-BE49-F238E27FC236}">
                <a16:creationId xmlns:a16="http://schemas.microsoft.com/office/drawing/2014/main" id="{13DF2571-07D9-BC82-C464-47A0E9B02D76}"/>
              </a:ext>
            </a:extLst>
          </p:cNvPr>
          <p:cNvSpPr>
            <a:spLocks noGrp="1"/>
          </p:cNvSpPr>
          <p:nvPr>
            <p:ph idx="1"/>
          </p:nvPr>
        </p:nvSpPr>
        <p:spPr/>
        <p:txBody>
          <a:bodyPr/>
          <a:lstStyle/>
          <a:p>
            <a:r>
              <a:rPr lang="en-US" dirty="0"/>
              <a:t>Documentation was done throughout the code with various comments to explain what different blocks of code did </a:t>
            </a:r>
          </a:p>
          <a:p>
            <a:r>
              <a:rPr lang="en-US" dirty="0"/>
              <a:t>Furthermore, we also made sure to regularly commit to the GitHub so that we stayed organized and if necessary we could go back to older versions in case the most recent iteration broke anything</a:t>
            </a:r>
          </a:p>
          <a:p>
            <a:r>
              <a:rPr lang="en-US" dirty="0"/>
              <a:t>Everything was well documented in the files along with group norms and other requirements</a:t>
            </a:r>
          </a:p>
          <a:p>
            <a:r>
              <a:rPr lang="en-US" dirty="0"/>
              <a:t>Furthermore, we organized what to </a:t>
            </a:r>
            <a:r>
              <a:rPr lang="en-US"/>
              <a:t>do in the Gantt chart.</a:t>
            </a:r>
          </a:p>
        </p:txBody>
      </p:sp>
    </p:spTree>
    <p:extLst>
      <p:ext uri="{BB962C8B-B14F-4D97-AF65-F5344CB8AC3E}">
        <p14:creationId xmlns:p14="http://schemas.microsoft.com/office/powerpoint/2010/main" val="455026902"/>
      </p:ext>
    </p:extLst>
  </p:cSld>
  <p:clrMapOvr>
    <a:masterClrMapping/>
  </p:clrMapOvr>
</p:sld>
</file>

<file path=ppt/theme/theme1.xml><?xml version="1.0" encoding="utf-8"?>
<a:theme xmlns:a="http://schemas.openxmlformats.org/drawingml/2006/main" name="View">
  <a:themeElements>
    <a:clrScheme name="View">
      <a:dk1>
        <a:srgbClr val="000000"/>
      </a:dk1>
      <a:lt1>
        <a:srgbClr val="FFFFFF"/>
      </a:lt1>
      <a:dk2>
        <a:srgbClr val="46464A"/>
      </a:dk2>
      <a:lt2>
        <a:srgbClr val="D6D3CC"/>
      </a:lt2>
      <a:accent1>
        <a:srgbClr val="6F6F74"/>
      </a:accent1>
      <a:accent2>
        <a:srgbClr val="92A9B9"/>
      </a:accent2>
      <a:accent3>
        <a:srgbClr val="A7B789"/>
      </a:accent3>
      <a:accent4>
        <a:srgbClr val="B9A489"/>
      </a:accent4>
      <a:accent5>
        <a:srgbClr val="8D6374"/>
      </a:accent5>
      <a:accent6>
        <a:srgbClr val="9B7362"/>
      </a:accent6>
      <a:hlink>
        <a:srgbClr val="67AABF"/>
      </a:hlink>
      <a:folHlink>
        <a:srgbClr val="ABAFA5"/>
      </a:folHlink>
    </a:clrScheme>
    <a:fontScheme name="View">
      <a:maj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Schoolbook" panose="020406040505050203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View">
      <a:fillStyleLst>
        <a:solidFill>
          <a:schemeClr val="phClr"/>
        </a:solidFill>
        <a:solidFill>
          <a:schemeClr val="phClr">
            <a:tint val="60000"/>
            <a:satMod val="120000"/>
          </a:schemeClr>
        </a:solidFill>
        <a:solidFill>
          <a:schemeClr val="phClr">
            <a:shade val="75000"/>
            <a:satMod val="160000"/>
          </a:schemeClr>
        </a:solidFill>
      </a:fillStyleLst>
      <a:lnStyleLst>
        <a:ln w="9525" cap="flat" cmpd="sng" algn="ctr">
          <a:solidFill>
            <a:schemeClr val="phClr"/>
          </a:solidFill>
          <a:prstDash val="solid"/>
        </a:ln>
        <a:ln w="13970" cap="flat" cmpd="sng" algn="ctr">
          <a:solidFill>
            <a:schemeClr val="phClr"/>
          </a:solidFill>
          <a:prstDash val="solid"/>
        </a:ln>
        <a:ln w="17145" cap="flat" cmpd="sng" algn="ctr">
          <a:solidFill>
            <a:schemeClr val="phClr">
              <a:shade val="95000"/>
              <a:alpha val="95000"/>
              <a:satMod val="150000"/>
            </a:schemeClr>
          </a:solidFill>
          <a:prstDash val="solid"/>
        </a:ln>
      </a:lnStyleLst>
      <a:effectStyleLst>
        <a:effectStyle>
          <a:effectLst/>
        </a:effectStyle>
        <a:effectStyle>
          <a:effectLst>
            <a:outerShdw blurRad="50800" dist="15240" dir="5400000" algn="tl" rotWithShape="0">
              <a:srgbClr val="000000">
                <a:alpha val="75000"/>
              </a:srgbClr>
            </a:outerShdw>
          </a:effectLst>
          <a:scene3d>
            <a:camera prst="orthographicFront">
              <a:rot lat="0" lon="0" rev="0"/>
            </a:camera>
            <a:lightRig rig="brightRoom" dir="tl"/>
          </a:scene3d>
          <a:sp3d contourW="9525" prstMaterial="flat">
            <a:bevelT w="0" h="0" prst="coolSlant"/>
            <a:contourClr>
              <a:schemeClr val="phClr">
                <a:shade val="35000"/>
                <a:satMod val="130000"/>
              </a:schemeClr>
            </a:contourClr>
          </a:sp3d>
        </a:effectStyle>
        <a:effectStyle>
          <a:effectLst>
            <a:outerShdw blurRad="76200" dist="25400" dir="5400000" algn="tl" rotWithShape="0">
              <a:srgbClr val="000000">
                <a:alpha val="55000"/>
              </a:srgbClr>
            </a:outerShdw>
          </a:effectLst>
          <a:scene3d>
            <a:camera prst="orthographicFront">
              <a:rot lat="0" lon="0" rev="0"/>
            </a:camera>
            <a:lightRig rig="brightRoom" dir="tl"/>
          </a:scene3d>
          <a:sp3d contourW="19050" prstMaterial="flat">
            <a:bevelT w="0" h="0" prst="coolSlant"/>
            <a:contourClr>
              <a:schemeClr val="phClr">
                <a:shade val="25000"/>
                <a:satMod val="140000"/>
              </a:schemeClr>
            </a:contourClr>
          </a:sp3d>
        </a:effectStyle>
      </a:effectStyleLst>
      <a:bgFillStyleLst>
        <a:solidFill>
          <a:schemeClr val="phClr"/>
        </a:solidFill>
        <a:solidFill>
          <a:schemeClr val="phClr">
            <a:tint val="95000"/>
            <a:satMod val="170000"/>
          </a:schemeClr>
        </a:solidFill>
        <a:gradFill rotWithShape="1">
          <a:gsLst>
            <a:gs pos="0">
              <a:schemeClr val="phClr">
                <a:tint val="94000"/>
                <a:shade val="98000"/>
                <a:satMod val="130000"/>
                <a:lumMod val="102000"/>
              </a:schemeClr>
            </a:gs>
            <a:gs pos="100000">
              <a:schemeClr val="phClr">
                <a:tint val="98000"/>
                <a:shade val="78000"/>
                <a:satMod val="140000"/>
              </a:schemeClr>
            </a:gs>
          </a:gsLst>
          <a:path path="circle">
            <a:fillToRect l="100000" t="100000" r="100000" b="100000"/>
          </a:path>
        </a:gradFill>
      </a:bgFillStyleLst>
    </a:fmtScheme>
  </a:themeElements>
  <a:objectDefaults/>
  <a:extraClrSchemeLst/>
  <a:extLst>
    <a:ext uri="{05A4C25C-085E-4340-85A3-A5531E510DB2}">
      <thm15:themeFamily xmlns:thm15="http://schemas.microsoft.com/office/thememl/2012/main" name="View" id="{BA0EB5A6-F2D4-4F82-977B-64ADEE4A2A69}" vid="{3969A8A2-35DB-4E3B-8885-16FD20568674}"/>
    </a:ext>
  </a:extLst>
</a:theme>
</file>

<file path=docProps/app.xml><?xml version="1.0" encoding="utf-8"?>
<Properties xmlns="http://schemas.openxmlformats.org/officeDocument/2006/extended-properties" xmlns:vt="http://schemas.openxmlformats.org/officeDocument/2006/docPropsVTypes">
  <Template>TM03457515[[fn=View]]</Template>
  <TotalTime>66</TotalTime>
  <Words>383</Words>
  <Application>Microsoft Macintosh PowerPoint</Application>
  <PresentationFormat>Widescreen</PresentationFormat>
  <Paragraphs>35</Paragraphs>
  <Slides>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Century Schoolbook</vt:lpstr>
      <vt:lpstr>Wingdings 2</vt:lpstr>
      <vt:lpstr>View</vt:lpstr>
      <vt:lpstr>IB Computer Science SL/HL</vt:lpstr>
      <vt:lpstr>Project Background</vt:lpstr>
      <vt:lpstr>Problem</vt:lpstr>
      <vt:lpstr>Success Criteria</vt:lpstr>
      <vt:lpstr>Design</vt:lpstr>
      <vt:lpstr>Documentation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 Computer Science</dc:title>
  <dc:creator>Sakthikumar, Kasthuri</dc:creator>
  <cp:lastModifiedBy>Li, Jonathan</cp:lastModifiedBy>
  <cp:revision>2</cp:revision>
  <dcterms:created xsi:type="dcterms:W3CDTF">2024-05-07T20:13:18Z</dcterms:created>
  <dcterms:modified xsi:type="dcterms:W3CDTF">2025-06-04T07:40:00Z</dcterms:modified>
</cp:coreProperties>
</file>