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8FC-2525-43DD-A87F-C87FF636D3B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3D96-8C4D-4F35-85D2-672B6D9B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8FC-2525-43DD-A87F-C87FF636D3B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3D96-8C4D-4F35-85D2-672B6D9B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8FC-2525-43DD-A87F-C87FF636D3B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3D96-8C4D-4F35-85D2-672B6D9B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8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8FC-2525-43DD-A87F-C87FF636D3B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3D96-8C4D-4F35-85D2-672B6D9B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8FC-2525-43DD-A87F-C87FF636D3B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3D96-8C4D-4F35-85D2-672B6D9B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8FC-2525-43DD-A87F-C87FF636D3B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3D96-8C4D-4F35-85D2-672B6D9B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9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8FC-2525-43DD-A87F-C87FF636D3B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3D96-8C4D-4F35-85D2-672B6D9B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2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8FC-2525-43DD-A87F-C87FF636D3B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3D96-8C4D-4F35-85D2-672B6D9B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2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8FC-2525-43DD-A87F-C87FF636D3B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3D96-8C4D-4F35-85D2-672B6D9B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0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8FC-2525-43DD-A87F-C87FF636D3B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3D96-8C4D-4F35-85D2-672B6D9B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9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8FC-2525-43DD-A87F-C87FF636D3B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3D96-8C4D-4F35-85D2-672B6D9B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3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E58FC-2525-43DD-A87F-C87FF636D3B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83D96-8C4D-4F35-85D2-672B6D9B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7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95akfl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Leadership Perspectives Instructions</a:t>
            </a:r>
            <a:endParaRPr lang="en-U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/>
          <a:lstStyle/>
          <a:p>
            <a:r>
              <a:rPr lang="en-US" dirty="0" smtClean="0"/>
              <a:t>This activity works on a computer/laptop, not a mobile device (phone, tablet)</a:t>
            </a:r>
          </a:p>
          <a:p>
            <a:r>
              <a:rPr lang="en-US" dirty="0"/>
              <a:t>Go to </a:t>
            </a: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tinyurl.com/y95akflv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 smtClean="0"/>
              <a:t>Complete 3 stages </a:t>
            </a:r>
            <a:r>
              <a:rPr lang="en-US" u="sng" dirty="0" smtClean="0"/>
              <a:t>in one sitting </a:t>
            </a:r>
            <a:r>
              <a:rPr lang="en-US" dirty="0" smtClean="0"/>
              <a:t>by midnight </a:t>
            </a:r>
            <a:r>
              <a:rPr lang="en-US" b="1" dirty="0" smtClean="0">
                <a:solidFill>
                  <a:srgbClr val="C00000"/>
                </a:solidFill>
              </a:rPr>
              <a:t>Sun. Aug. 20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b="1" dirty="0" smtClean="0"/>
              <a:t>no saving to come back later</a:t>
            </a:r>
            <a:r>
              <a:rPr lang="en-US" sz="1800" dirty="0" smtClean="0"/>
              <a:t>)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1.</a:t>
            </a:r>
            <a:r>
              <a:rPr lang="en-US" b="1" dirty="0" smtClean="0">
                <a:solidFill>
                  <a:srgbClr val="C00000"/>
                </a:solidFill>
              </a:rPr>
              <a:t> Go with your Gut </a:t>
            </a:r>
            <a:r>
              <a:rPr lang="en-US" dirty="0" smtClean="0"/>
              <a:t>sorting of leadership statements</a:t>
            </a:r>
          </a:p>
          <a:p>
            <a:pPr marL="457200" lvl="1" indent="0">
              <a:buNone/>
            </a:pPr>
            <a:r>
              <a:rPr lang="en-US" b="1" dirty="0" smtClean="0"/>
              <a:t>2. </a:t>
            </a:r>
            <a:r>
              <a:rPr lang="en-US" b="1" dirty="0" smtClean="0">
                <a:solidFill>
                  <a:srgbClr val="C00000"/>
                </a:solidFill>
              </a:rPr>
              <a:t>Think it Through </a:t>
            </a:r>
            <a:r>
              <a:rPr lang="en-US" dirty="0" smtClean="0"/>
              <a:t>sorting of leadership statements</a:t>
            </a:r>
          </a:p>
          <a:p>
            <a:pPr marL="457200" lvl="1" indent="0">
              <a:buNone/>
            </a:pPr>
            <a:r>
              <a:rPr lang="en-US" b="1" dirty="0" smtClean="0"/>
              <a:t>3. </a:t>
            </a:r>
            <a:r>
              <a:rPr lang="en-US" b="1" dirty="0" smtClean="0">
                <a:solidFill>
                  <a:srgbClr val="C00000"/>
                </a:solidFill>
              </a:rPr>
              <a:t>Explain WHY </a:t>
            </a:r>
            <a:r>
              <a:rPr lang="en-US" dirty="0" smtClean="0"/>
              <a:t>—</a:t>
            </a:r>
            <a:r>
              <a:rPr lang="en-US" b="1" u="sng" dirty="0" smtClean="0"/>
              <a:t>print out pdf </a:t>
            </a:r>
            <a:r>
              <a:rPr lang="en-US" dirty="0" smtClean="0"/>
              <a:t>to bring to class </a:t>
            </a:r>
            <a:r>
              <a:rPr lang="en-US" b="1" u="sng" dirty="0" smtClean="0"/>
              <a:t>Aug. </a:t>
            </a:r>
            <a:r>
              <a:rPr lang="en-US" b="1" u="sng" dirty="0" smtClean="0"/>
              <a:t>22</a:t>
            </a:r>
            <a:endParaRPr lang="en-US" b="1" u="sng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14487" y="229635"/>
            <a:ext cx="5915025" cy="994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Stage 1: Go with your Gut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59" y="1197949"/>
            <a:ext cx="8304879" cy="48496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095554" y="2708695"/>
            <a:ext cx="1846053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Quickly read each of 36 “cards”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3"/>
          </p:cNvCxnSpPr>
          <p:nvPr/>
        </p:nvCxnSpPr>
        <p:spPr>
          <a:xfrm flipV="1">
            <a:off x="2941607" y="3031860"/>
            <a:ext cx="897148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08249" y="3378852"/>
            <a:ext cx="744748" cy="5337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40015" y="3372278"/>
            <a:ext cx="542026" cy="5009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52996" y="2917187"/>
            <a:ext cx="2982046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Then drag and drop each card to box that best describes an ideal leader in your field.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7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426" y="366418"/>
            <a:ext cx="5915025" cy="711680"/>
          </a:xfrm>
        </p:spPr>
        <p:txBody>
          <a:bodyPr/>
          <a:lstStyle/>
          <a:p>
            <a:pPr algn="ctr"/>
            <a:r>
              <a:rPr lang="en-US" dirty="0" smtClean="0"/>
              <a:t>Stage 2: Think it Through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25" y="1058294"/>
            <a:ext cx="6727940" cy="5764996"/>
          </a:xfrm>
          <a:ln w="12700"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7542451" y="5740993"/>
            <a:ext cx="659921" cy="81519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89373" y="5025412"/>
            <a:ext cx="1483038" cy="7155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Click “Open” to see statement cards.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2309" y="1181819"/>
            <a:ext cx="126511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 larger grid, think through your perspective on each statement more carefully.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2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427" y="857251"/>
            <a:ext cx="5915025" cy="711680"/>
          </a:xfrm>
        </p:spPr>
        <p:txBody>
          <a:bodyPr/>
          <a:lstStyle/>
          <a:p>
            <a:pPr algn="ctr"/>
            <a:r>
              <a:rPr lang="en-US" dirty="0" smtClean="0"/>
              <a:t>Stage 2: Think it Through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49" y="1568930"/>
            <a:ext cx="6571982" cy="3566255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7075817" y="4182736"/>
            <a:ext cx="466635" cy="95244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21803" y="5135186"/>
            <a:ext cx="1481587" cy="7155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Click “Minimize” to see the full grid.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004" y="5270740"/>
            <a:ext cx="5269258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Drag and drop each card onto the larger grid along the continuum of -4 (Most Disagree) to +4 (Most Agree)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6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82" y="1026543"/>
            <a:ext cx="7582618" cy="2159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Stage 3: Explain WHY for the +4 and -4 choices.</a:t>
            </a:r>
            <a:br>
              <a:rPr lang="en-US" dirty="0" smtClean="0"/>
            </a:br>
            <a:r>
              <a:rPr lang="en-US" sz="3600" dirty="0"/>
              <a:t>This will </a:t>
            </a:r>
            <a:br>
              <a:rPr lang="en-US" sz="3600" dirty="0"/>
            </a:br>
            <a:r>
              <a:rPr lang="en-US" sz="3600" dirty="0"/>
              <a:t>generate a</a:t>
            </a:r>
            <a:br>
              <a:rPr lang="en-US" sz="3600" dirty="0"/>
            </a:br>
            <a:r>
              <a:rPr lang="en-US" sz="3600" dirty="0"/>
              <a:t>pdf of your </a:t>
            </a:r>
            <a:br>
              <a:rPr lang="en-US" sz="3600" dirty="0"/>
            </a:br>
            <a:r>
              <a:rPr lang="en-US" sz="3600" dirty="0"/>
              <a:t>responses. </a:t>
            </a:r>
            <a:br>
              <a:rPr lang="en-US" sz="3600" dirty="0"/>
            </a:br>
            <a:r>
              <a:rPr lang="en-US" sz="3600" b="1" u="sng" dirty="0"/>
              <a:t>Print and </a:t>
            </a:r>
            <a:br>
              <a:rPr lang="en-US" sz="3600" b="1" u="sng" dirty="0"/>
            </a:br>
            <a:r>
              <a:rPr lang="en-US" sz="3600" b="1" u="sng" dirty="0"/>
              <a:t>bring to class.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151" y="1121434"/>
            <a:ext cx="5853516" cy="538288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103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IMPORTANT:		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computer/laptop, </a:t>
            </a:r>
            <a:r>
              <a:rPr lang="en-US" dirty="0" smtClean="0">
                <a:solidFill>
                  <a:srgbClr val="C00000"/>
                </a:solidFill>
              </a:rPr>
              <a:t>NOT</a:t>
            </a:r>
            <a:r>
              <a:rPr lang="en-US" dirty="0" smtClean="0"/>
              <a:t> mobile device</a:t>
            </a:r>
          </a:p>
          <a:p>
            <a:r>
              <a:rPr lang="en-US" dirty="0" smtClean="0"/>
              <a:t>Complete by midnight </a:t>
            </a:r>
            <a:r>
              <a:rPr lang="en-US" b="1" dirty="0" smtClean="0">
                <a:solidFill>
                  <a:srgbClr val="C00000"/>
                </a:solidFill>
              </a:rPr>
              <a:t>Sunday, Aug. 20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Print pdf </a:t>
            </a:r>
            <a:r>
              <a:rPr lang="en-US" dirty="0" smtClean="0"/>
              <a:t>that is generated at the </a:t>
            </a:r>
            <a:r>
              <a:rPr lang="en-US" dirty="0" smtClean="0"/>
              <a:t>end and bring to Aug. </a:t>
            </a:r>
            <a:r>
              <a:rPr lang="en-US" smtClean="0"/>
              <a:t>22 class</a:t>
            </a:r>
            <a:endParaRPr lang="en-US" dirty="0" smtClean="0"/>
          </a:p>
          <a:p>
            <a:r>
              <a:rPr lang="en-US" dirty="0" smtClean="0"/>
              <a:t>Approximate time to complete: </a:t>
            </a:r>
            <a:r>
              <a:rPr lang="en-US" b="1" dirty="0" smtClean="0">
                <a:solidFill>
                  <a:srgbClr val="C00000"/>
                </a:solidFill>
              </a:rPr>
              <a:t>20 minutes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THANKS!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237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Leadership Perspectives Instructions</vt:lpstr>
      <vt:lpstr>Stage 1: Go with your Gut</vt:lpstr>
      <vt:lpstr>Stage 2: Think it Through</vt:lpstr>
      <vt:lpstr>Stage 2: Think it Through</vt:lpstr>
      <vt:lpstr>Stage 3: Explain WHY for the +4 and -4 choices. This will  generate a pdf of your  responses.  Print and  bring to class.</vt:lpstr>
      <vt:lpstr>IMPORTANT: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1: Go with your Gut</dc:title>
  <dc:creator>Brandy Walker</dc:creator>
  <cp:lastModifiedBy>Brandy Walker</cp:lastModifiedBy>
  <cp:revision>9</cp:revision>
  <dcterms:created xsi:type="dcterms:W3CDTF">2017-08-16T01:19:13Z</dcterms:created>
  <dcterms:modified xsi:type="dcterms:W3CDTF">2017-08-16T17:00:54Z</dcterms:modified>
</cp:coreProperties>
</file>