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419" r:id="rId4"/>
    <p:sldId id="418" r:id="rId5"/>
    <p:sldId id="417" r:id="rId6"/>
    <p:sldId id="426" r:id="rId7"/>
    <p:sldId id="427" r:id="rId8"/>
    <p:sldId id="423" r:id="rId9"/>
    <p:sldId id="422" r:id="rId10"/>
    <p:sldId id="425" r:id="rId11"/>
    <p:sldId id="420" r:id="rId1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ject Slides" id="{27EF467B-5E4F-7143-A85D-CD806BF5E07D}">
          <p14:sldIdLst>
            <p14:sldId id="256"/>
            <p14:sldId id="257"/>
            <p14:sldId id="419"/>
            <p14:sldId id="418"/>
            <p14:sldId id="417"/>
            <p14:sldId id="426"/>
            <p14:sldId id="427"/>
            <p14:sldId id="423"/>
            <p14:sldId id="422"/>
            <p14:sldId id="425"/>
            <p14:sldId id="4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76829-BBC3-4919-8FC4-A92B6386F443}" type="datetimeFigureOut">
              <a:rPr lang="id-ID" smtClean="0"/>
              <a:t>07/03/18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144EA5-5F99-43E1-9853-96597629E3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687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76829-BBC3-4919-8FC4-A92B6386F443}" type="datetimeFigureOut">
              <a:rPr lang="id-ID" smtClean="0"/>
              <a:t>07/03/18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144EA5-5F99-43E1-9853-96597629E3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155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76829-BBC3-4919-8FC4-A92B6386F443}" type="datetimeFigureOut">
              <a:rPr lang="id-ID" smtClean="0"/>
              <a:t>07/03/18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144EA5-5F99-43E1-9853-96597629E3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40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76829-BBC3-4919-8FC4-A92B6386F443}" type="datetimeFigureOut">
              <a:rPr lang="id-ID" smtClean="0"/>
              <a:t>07/03/18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144EA5-5F99-43E1-9853-96597629E3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9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76829-BBC3-4919-8FC4-A92B6386F443}" type="datetimeFigureOut">
              <a:rPr lang="id-ID" smtClean="0"/>
              <a:t>07/03/18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144EA5-5F99-43E1-9853-96597629E3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704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76829-BBC3-4919-8FC4-A92B6386F443}" type="datetimeFigureOut">
              <a:rPr lang="id-ID" smtClean="0"/>
              <a:t>07/03/18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144EA5-5F99-43E1-9853-96597629E3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025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76829-BBC3-4919-8FC4-A92B6386F443}" type="datetimeFigureOut">
              <a:rPr lang="id-ID" smtClean="0"/>
              <a:t>07/03/18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144EA5-5F99-43E1-9853-96597629E3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431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76829-BBC3-4919-8FC4-A92B6386F443}" type="datetimeFigureOut">
              <a:rPr lang="id-ID" smtClean="0"/>
              <a:t>07/03/18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144EA5-5F99-43E1-9853-96597629E3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222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76829-BBC3-4919-8FC4-A92B6386F443}" type="datetimeFigureOut">
              <a:rPr lang="id-ID" smtClean="0"/>
              <a:t>07/03/18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144EA5-5F99-43E1-9853-96597629E3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378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76829-BBC3-4919-8FC4-A92B6386F443}" type="datetimeFigureOut">
              <a:rPr lang="id-ID" smtClean="0"/>
              <a:t>07/03/18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144EA5-5F99-43E1-9853-96597629E3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306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76829-BBC3-4919-8FC4-A92B6386F443}" type="datetimeFigureOut">
              <a:rPr lang="id-ID" smtClean="0"/>
              <a:t>07/03/18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144EA5-5F99-43E1-9853-96597629E3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069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8876715" y="6443002"/>
            <a:ext cx="2250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1200" b="1" dirty="0">
                <a:solidFill>
                  <a:schemeClr val="bg1">
                    <a:lumMod val="65000"/>
                  </a:schemeClr>
                </a:solidFill>
              </a:rPr>
              <a:t>NEW</a:t>
            </a:r>
            <a:r>
              <a:rPr lang="id-ID" sz="1200" b="1" dirty="0">
                <a:solidFill>
                  <a:schemeClr val="bg1"/>
                </a:solidFill>
              </a:rPr>
              <a:t>YORK</a:t>
            </a:r>
            <a:endParaRPr lang="id-ID" sz="1200" dirty="0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253639" y="6438393"/>
            <a:ext cx="1684722" cy="288000"/>
            <a:chOff x="4207704" y="6213541"/>
            <a:chExt cx="1684722" cy="288000"/>
          </a:xfrm>
        </p:grpSpPr>
        <p:sp>
          <p:nvSpPr>
            <p:cNvPr id="9" name="Oval 8"/>
            <p:cNvSpPr/>
            <p:nvPr userDrawn="1"/>
          </p:nvSpPr>
          <p:spPr>
            <a:xfrm>
              <a:off x="4207704" y="6267541"/>
              <a:ext cx="180000" cy="1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397840" y="6249541"/>
              <a:ext cx="216000" cy="21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23326" y="6234866"/>
              <a:ext cx="252000" cy="25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5207262" y="6234866"/>
              <a:ext cx="252000" cy="25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5475213" y="6249541"/>
              <a:ext cx="216000" cy="21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5712426" y="6276013"/>
              <a:ext cx="180000" cy="1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4898880" y="6213541"/>
              <a:ext cx="288000" cy="28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48603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56997" y="1720839"/>
            <a:ext cx="12191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7200" b="1" dirty="0">
                <a:solidFill>
                  <a:schemeClr val="bg1"/>
                </a:solidFill>
                <a:latin typeface="Lato Light" panose="020F0302020204030203" pitchFamily="34" charset="0"/>
                <a:ea typeface="Roboto Medium" panose="02000000000000000000" pitchFamily="2" charset="0"/>
                <a:cs typeface="Lato Heavy" panose="020F0902020204030203" pitchFamily="34" charset="0"/>
              </a:rPr>
              <a:t>INDOOR TRACKING:</a:t>
            </a:r>
          </a:p>
          <a:p>
            <a:pPr algn="ctr"/>
            <a:r>
              <a:rPr lang="id-ID" sz="7200" b="1" dirty="0">
                <a:solidFill>
                  <a:schemeClr val="bg1"/>
                </a:solidFill>
                <a:latin typeface="Lato Light" panose="020F0302020204030203" pitchFamily="34" charset="0"/>
                <a:ea typeface="Roboto Medium" panose="02000000000000000000" pitchFamily="2" charset="0"/>
                <a:cs typeface="Lato Heavy" panose="020F0902020204030203" pitchFamily="34" charset="0"/>
              </a:rPr>
              <a:t>EQUIPMENT AT </a:t>
            </a:r>
          </a:p>
          <a:p>
            <a:pPr algn="ctr"/>
            <a:r>
              <a:rPr lang="id-ID" sz="7200" b="1" dirty="0">
                <a:solidFill>
                  <a:schemeClr val="accent1"/>
                </a:solidFill>
                <a:latin typeface="Lato Light" panose="020F0302020204030203" pitchFamily="34" charset="0"/>
                <a:ea typeface="Roboto Medium" panose="02000000000000000000" pitchFamily="2" charset="0"/>
                <a:cs typeface="Lato Heavy" panose="020F0902020204030203" pitchFamily="34" charset="0"/>
              </a:rPr>
              <a:t>C</a:t>
            </a:r>
            <a:r>
              <a:rPr lang="id-ID" sz="7200" b="1" dirty="0">
                <a:solidFill>
                  <a:schemeClr val="accent2"/>
                </a:solidFill>
                <a:latin typeface="Lato Light" panose="020F0302020204030203" pitchFamily="34" charset="0"/>
                <a:ea typeface="Roboto Medium" panose="02000000000000000000" pitchFamily="2" charset="0"/>
                <a:cs typeface="Lato Heavy" panose="020F0902020204030203" pitchFamily="34" charset="0"/>
              </a:rPr>
              <a:t>H</a:t>
            </a:r>
            <a:r>
              <a:rPr lang="id-ID" sz="7200" b="1" dirty="0">
                <a:solidFill>
                  <a:schemeClr val="accent3"/>
                </a:solidFill>
                <a:latin typeface="Lato Light" panose="020F0302020204030203" pitchFamily="34" charset="0"/>
                <a:ea typeface="Roboto Medium" panose="02000000000000000000" pitchFamily="2" charset="0"/>
                <a:cs typeface="Lato Heavy" panose="020F0902020204030203" pitchFamily="34" charset="0"/>
              </a:rPr>
              <a:t>O</a:t>
            </a:r>
            <a:r>
              <a:rPr lang="id-ID" sz="7200" b="1" dirty="0">
                <a:solidFill>
                  <a:schemeClr val="accent4"/>
                </a:solidFill>
                <a:latin typeface="Lato Light" panose="020F0302020204030203" pitchFamily="34" charset="0"/>
                <a:ea typeface="Roboto Medium" panose="02000000000000000000" pitchFamily="2" charset="0"/>
                <a:cs typeface="Lato Heavy" panose="020F0902020204030203" pitchFamily="34" charset="0"/>
              </a:rPr>
              <a:t>A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5196641" y="5137159"/>
            <a:ext cx="1684722" cy="288000"/>
            <a:chOff x="4207704" y="6213541"/>
            <a:chExt cx="1684722" cy="288000"/>
          </a:xfrm>
        </p:grpSpPr>
        <p:sp>
          <p:nvSpPr>
            <p:cNvPr id="49" name="Oval 48"/>
            <p:cNvSpPr/>
            <p:nvPr userDrawn="1"/>
          </p:nvSpPr>
          <p:spPr>
            <a:xfrm>
              <a:off x="4207704" y="6267541"/>
              <a:ext cx="180000" cy="1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0" name="Oval 49"/>
            <p:cNvSpPr/>
            <p:nvPr userDrawn="1"/>
          </p:nvSpPr>
          <p:spPr>
            <a:xfrm>
              <a:off x="4397840" y="6249541"/>
              <a:ext cx="216000" cy="21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1" name="Oval 50"/>
            <p:cNvSpPr/>
            <p:nvPr userDrawn="1"/>
          </p:nvSpPr>
          <p:spPr>
            <a:xfrm>
              <a:off x="4623326" y="6234866"/>
              <a:ext cx="252000" cy="25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Oval 51"/>
            <p:cNvSpPr/>
            <p:nvPr userDrawn="1"/>
          </p:nvSpPr>
          <p:spPr>
            <a:xfrm>
              <a:off x="5207262" y="6234866"/>
              <a:ext cx="252000" cy="25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3" name="Oval 52"/>
            <p:cNvSpPr/>
            <p:nvPr userDrawn="1"/>
          </p:nvSpPr>
          <p:spPr>
            <a:xfrm>
              <a:off x="5475213" y="6249541"/>
              <a:ext cx="216000" cy="21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4" name="Oval 53"/>
            <p:cNvSpPr/>
            <p:nvPr userDrawn="1"/>
          </p:nvSpPr>
          <p:spPr>
            <a:xfrm>
              <a:off x="5712426" y="6276013"/>
              <a:ext cx="180000" cy="1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Oval 54"/>
            <p:cNvSpPr/>
            <p:nvPr userDrawn="1"/>
          </p:nvSpPr>
          <p:spPr>
            <a:xfrm>
              <a:off x="4898880" y="6213541"/>
              <a:ext cx="288000" cy="28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E2CE268-770A-4A5E-9FC4-A1AE8B8652F8}"/>
              </a:ext>
            </a:extLst>
          </p:cNvPr>
          <p:cNvSpPr txBox="1"/>
          <p:nvPr/>
        </p:nvSpPr>
        <p:spPr>
          <a:xfrm>
            <a:off x="123825" y="4590819"/>
            <a:ext cx="2743200" cy="138499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cs typeface="Calibri"/>
              </a:rPr>
              <a:t>Brian Weber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  <a:cs typeface="Calibri"/>
              </a:rPr>
              <a:t>Alex </a:t>
            </a:r>
            <a:r>
              <a:rPr lang="en-US" sz="2800" dirty="0" err="1">
                <a:solidFill>
                  <a:srgbClr val="FFFFFF"/>
                </a:solidFill>
                <a:cs typeface="Calibri"/>
              </a:rPr>
              <a:t>Sabulski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  <a:cs typeface="Calibri"/>
              </a:rPr>
              <a:t>Zach Davis</a:t>
            </a:r>
          </a:p>
        </p:txBody>
      </p:sp>
    </p:spTree>
    <p:extLst>
      <p:ext uri="{BB962C8B-B14F-4D97-AF65-F5344CB8AC3E}">
        <p14:creationId xmlns:p14="http://schemas.microsoft.com/office/powerpoint/2010/main" val="158028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732048" y="319582"/>
            <a:ext cx="47594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  <a:cs typeface="Lato Semibold" panose="020F0702020204030203" pitchFamily="34" charset="0"/>
              </a:rPr>
              <a:t>CONCLUSION</a:t>
            </a:r>
            <a:endParaRPr lang="id-ID" sz="4400" dirty="0">
              <a:solidFill>
                <a:schemeClr val="bg1"/>
              </a:solidFill>
              <a:latin typeface="Lato" panose="020F0502020204030203" pitchFamily="34" charset="0"/>
              <a:ea typeface="Roboto Medium" panose="02000000000000000000" pitchFamily="2" charset="0"/>
              <a:cs typeface="Lato Medium" panose="020F06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E324F7-0E8D-5E48-B448-48DBA4905008}"/>
              </a:ext>
            </a:extLst>
          </p:cNvPr>
          <p:cNvSpPr txBox="1"/>
          <p:nvPr/>
        </p:nvSpPr>
        <p:spPr>
          <a:xfrm>
            <a:off x="346840" y="1194122"/>
            <a:ext cx="11529849" cy="48936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Problems: None (so far)</a:t>
            </a:r>
          </a:p>
          <a:p>
            <a:endParaRPr lang="en-US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Work Remaining: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Connect local Raspberry Pi DB to google cloud 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Incorporate rechargeable battery life into script file and DB 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Update tracked ventilator maintenance time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 login for iOS Application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Pull data from google cloud into iOS Application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Transfer script file and software from Raspberry Pi 3 to Raspberry Pi Zero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Design Map of hospital wing for iOS application and update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Pozyx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anchor coordinates in script file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Solder button and LEDs to Raspberry Pi Zero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Design and 3D print a case for Tracker</a:t>
            </a:r>
          </a:p>
        </p:txBody>
      </p:sp>
    </p:spTree>
    <p:extLst>
      <p:ext uri="{BB962C8B-B14F-4D97-AF65-F5344CB8AC3E}">
        <p14:creationId xmlns:p14="http://schemas.microsoft.com/office/powerpoint/2010/main" val="40056447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72915" y="6444345"/>
            <a:ext cx="132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fld id="{21E5FB7C-5BC2-4856-8819-FDD191FB4040}" type="slidenum">
              <a:rPr lang="id-ID" sz="1200" smtClean="0">
                <a:solidFill>
                  <a:schemeClr val="bg1">
                    <a:lumMod val="65000"/>
                  </a:schemeClr>
                </a:solidFill>
              </a:rPr>
              <a:t>11</a:t>
            </a:fld>
            <a:endParaRPr lang="id-ID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3116312"/>
            <a:ext cx="12192000" cy="626521"/>
            <a:chOff x="0" y="2913116"/>
            <a:chExt cx="12192000" cy="62652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3222171"/>
              <a:ext cx="12192000" cy="0"/>
            </a:xfrm>
            <a:prstGeom prst="line">
              <a:avLst/>
            </a:prstGeom>
            <a:ln w="2540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lowchart: Alternate Process 8"/>
            <p:cNvSpPr>
              <a:spLocks noChangeAspect="1"/>
            </p:cNvSpPr>
            <p:nvPr/>
          </p:nvSpPr>
          <p:spPr>
            <a:xfrm>
              <a:off x="4332839" y="2913116"/>
              <a:ext cx="3600000" cy="626521"/>
            </a:xfrm>
            <a:prstGeom prst="flowChartAlternateProcess">
              <a:avLst/>
            </a:prstGeom>
            <a:solidFill>
              <a:schemeClr val="tx1">
                <a:lumMod val="85000"/>
                <a:lumOff val="15000"/>
              </a:schemeClr>
            </a:solidFill>
            <a:ln w="2540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0" name="TextBox 9"/>
          <p:cNvSpPr txBox="1">
            <a:spLocks noChangeAspect="1"/>
          </p:cNvSpPr>
          <p:nvPr/>
        </p:nvSpPr>
        <p:spPr>
          <a:xfrm>
            <a:off x="4332839" y="3129922"/>
            <a:ext cx="36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b="1" dirty="0" err="1">
                <a:solidFill>
                  <a:schemeClr val="bg1"/>
                </a:solidFill>
                <a:latin typeface="Lato" panose="020F0502020204030203" pitchFamily="34" charset="0"/>
              </a:rPr>
              <a:t>Questions</a:t>
            </a:r>
            <a:r>
              <a:rPr lang="id-ID" sz="3200" b="1" dirty="0">
                <a:solidFill>
                  <a:schemeClr val="bg1"/>
                </a:solidFill>
                <a:latin typeface="Lato" panose="020F0502020204030203" pitchFamily="34" charset="0"/>
              </a:rPr>
              <a:t>?</a:t>
            </a:r>
            <a:endParaRPr lang="id-ID" sz="32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364048" y="4051888"/>
            <a:ext cx="1684722" cy="288000"/>
            <a:chOff x="4207704" y="6213541"/>
            <a:chExt cx="1684722" cy="288000"/>
          </a:xfrm>
        </p:grpSpPr>
        <p:sp>
          <p:nvSpPr>
            <p:cNvPr id="13" name="Oval 12"/>
            <p:cNvSpPr/>
            <p:nvPr userDrawn="1"/>
          </p:nvSpPr>
          <p:spPr>
            <a:xfrm>
              <a:off x="4207704" y="6267541"/>
              <a:ext cx="180000" cy="1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4397840" y="6249541"/>
              <a:ext cx="216000" cy="21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4623326" y="6234866"/>
              <a:ext cx="252000" cy="25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5207262" y="6234866"/>
              <a:ext cx="252000" cy="25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475213" y="6249541"/>
              <a:ext cx="216000" cy="21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712426" y="6276013"/>
              <a:ext cx="180000" cy="1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4898880" y="6213541"/>
              <a:ext cx="288000" cy="28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" name="Rectangle 2"/>
          <p:cNvSpPr/>
          <p:nvPr/>
        </p:nvSpPr>
        <p:spPr>
          <a:xfrm>
            <a:off x="0" y="6226629"/>
            <a:ext cx="12191999" cy="631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2506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72915" y="6444345"/>
            <a:ext cx="132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d-ID" sz="12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id-ID" sz="1200" dirty="0">
                <a:solidFill>
                  <a:schemeClr val="bg1">
                    <a:lumMod val="65000"/>
                  </a:schemeClr>
                </a:solidFill>
              </a:rPr>
              <a:t> 0</a:t>
            </a:r>
            <a:fld id="{21E5FB7C-5BC2-4856-8819-FDD191FB4040}" type="slidenum">
              <a:rPr lang="id-ID" sz="1200" smtClean="0">
                <a:solidFill>
                  <a:schemeClr val="bg1">
                    <a:lumMod val="65000"/>
                  </a:schemeClr>
                </a:solidFill>
              </a:rPr>
              <a:t>2</a:t>
            </a:fld>
            <a:r>
              <a:rPr lang="id-ID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d-ID" sz="1200" dirty="0">
                <a:solidFill>
                  <a:schemeClr val="bg1">
                    <a:lumMod val="50000"/>
                  </a:schemeClr>
                </a:solidFill>
              </a:rPr>
              <a:t>-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15488" y="298579"/>
            <a:ext cx="47594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  <a:cs typeface="Lato Semibold" panose="020F0702020204030203" pitchFamily="34" charset="0"/>
              </a:rPr>
              <a:t>INTRODUCTION</a:t>
            </a:r>
            <a:endParaRPr lang="id-ID" sz="4400" dirty="0">
              <a:solidFill>
                <a:schemeClr val="bg1"/>
              </a:solidFill>
              <a:latin typeface="Lato" panose="020F0502020204030203" pitchFamily="34" charset="0"/>
              <a:ea typeface="Roboto Medium" panose="02000000000000000000" pitchFamily="2" charset="0"/>
              <a:cs typeface="Lato Medium" panose="020F0602020204030203" pitchFamily="34" charset="0"/>
            </a:endParaRPr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10161327" y="5405107"/>
            <a:ext cx="2027498" cy="1482489"/>
          </a:xfrm>
          <a:custGeom>
            <a:avLst/>
            <a:gdLst>
              <a:gd name="T0" fmla="*/ 1230 w 1276"/>
              <a:gd name="T1" fmla="*/ 748 h 933"/>
              <a:gd name="T2" fmla="*/ 1221 w 1276"/>
              <a:gd name="T3" fmla="*/ 748 h 933"/>
              <a:gd name="T4" fmla="*/ 1206 w 1276"/>
              <a:gd name="T5" fmla="*/ 748 h 933"/>
              <a:gd name="T6" fmla="*/ 1211 w 1276"/>
              <a:gd name="T7" fmla="*/ 216 h 933"/>
              <a:gd name="T8" fmla="*/ 1218 w 1276"/>
              <a:gd name="T9" fmla="*/ 216 h 933"/>
              <a:gd name="T10" fmla="*/ 1221 w 1276"/>
              <a:gd name="T11" fmla="*/ 214 h 933"/>
              <a:gd name="T12" fmla="*/ 1218 w 1276"/>
              <a:gd name="T13" fmla="*/ 185 h 933"/>
              <a:gd name="T14" fmla="*/ 1206 w 1276"/>
              <a:gd name="T15" fmla="*/ 182 h 933"/>
              <a:gd name="T16" fmla="*/ 1192 w 1276"/>
              <a:gd name="T17" fmla="*/ 180 h 933"/>
              <a:gd name="T18" fmla="*/ 1182 w 1276"/>
              <a:gd name="T19" fmla="*/ 0 h 933"/>
              <a:gd name="T20" fmla="*/ 1172 w 1276"/>
              <a:gd name="T21" fmla="*/ 180 h 933"/>
              <a:gd name="T22" fmla="*/ 1158 w 1276"/>
              <a:gd name="T23" fmla="*/ 180 h 933"/>
              <a:gd name="T24" fmla="*/ 1143 w 1276"/>
              <a:gd name="T25" fmla="*/ 182 h 933"/>
              <a:gd name="T26" fmla="*/ 1141 w 1276"/>
              <a:gd name="T27" fmla="*/ 212 h 933"/>
              <a:gd name="T28" fmla="*/ 1143 w 1276"/>
              <a:gd name="T29" fmla="*/ 214 h 933"/>
              <a:gd name="T30" fmla="*/ 1151 w 1276"/>
              <a:gd name="T31" fmla="*/ 214 h 933"/>
              <a:gd name="T32" fmla="*/ 1071 w 1276"/>
              <a:gd name="T33" fmla="*/ 659 h 933"/>
              <a:gd name="T34" fmla="*/ 659 w 1276"/>
              <a:gd name="T35" fmla="*/ 496 h 933"/>
              <a:gd name="T36" fmla="*/ 666 w 1276"/>
              <a:gd name="T37" fmla="*/ 491 h 933"/>
              <a:gd name="T38" fmla="*/ 611 w 1276"/>
              <a:gd name="T39" fmla="*/ 430 h 933"/>
              <a:gd name="T40" fmla="*/ 620 w 1276"/>
              <a:gd name="T41" fmla="*/ 425 h 933"/>
              <a:gd name="T42" fmla="*/ 606 w 1276"/>
              <a:gd name="T43" fmla="*/ 420 h 933"/>
              <a:gd name="T44" fmla="*/ 608 w 1276"/>
              <a:gd name="T45" fmla="*/ 406 h 933"/>
              <a:gd name="T46" fmla="*/ 606 w 1276"/>
              <a:gd name="T47" fmla="*/ 389 h 933"/>
              <a:gd name="T48" fmla="*/ 594 w 1276"/>
              <a:gd name="T49" fmla="*/ 379 h 933"/>
              <a:gd name="T50" fmla="*/ 586 w 1276"/>
              <a:gd name="T51" fmla="*/ 377 h 933"/>
              <a:gd name="T52" fmla="*/ 569 w 1276"/>
              <a:gd name="T53" fmla="*/ 377 h 933"/>
              <a:gd name="T54" fmla="*/ 562 w 1276"/>
              <a:gd name="T55" fmla="*/ 379 h 933"/>
              <a:gd name="T56" fmla="*/ 552 w 1276"/>
              <a:gd name="T57" fmla="*/ 391 h 933"/>
              <a:gd name="T58" fmla="*/ 548 w 1276"/>
              <a:gd name="T59" fmla="*/ 399 h 933"/>
              <a:gd name="T60" fmla="*/ 548 w 1276"/>
              <a:gd name="T61" fmla="*/ 413 h 933"/>
              <a:gd name="T62" fmla="*/ 552 w 1276"/>
              <a:gd name="T63" fmla="*/ 423 h 933"/>
              <a:gd name="T64" fmla="*/ 538 w 1276"/>
              <a:gd name="T65" fmla="*/ 425 h 933"/>
              <a:gd name="T66" fmla="*/ 548 w 1276"/>
              <a:gd name="T67" fmla="*/ 430 h 933"/>
              <a:gd name="T68" fmla="*/ 519 w 1276"/>
              <a:gd name="T69" fmla="*/ 491 h 933"/>
              <a:gd name="T70" fmla="*/ 412 w 1276"/>
              <a:gd name="T71" fmla="*/ 491 h 933"/>
              <a:gd name="T72" fmla="*/ 402 w 1276"/>
              <a:gd name="T73" fmla="*/ 491 h 933"/>
              <a:gd name="T74" fmla="*/ 359 w 1276"/>
              <a:gd name="T75" fmla="*/ 464 h 933"/>
              <a:gd name="T76" fmla="*/ 366 w 1276"/>
              <a:gd name="T77" fmla="*/ 459 h 933"/>
              <a:gd name="T78" fmla="*/ 204 w 1276"/>
              <a:gd name="T79" fmla="*/ 447 h 933"/>
              <a:gd name="T80" fmla="*/ 194 w 1276"/>
              <a:gd name="T81" fmla="*/ 416 h 933"/>
              <a:gd name="T82" fmla="*/ 177 w 1276"/>
              <a:gd name="T83" fmla="*/ 391 h 933"/>
              <a:gd name="T84" fmla="*/ 155 w 1276"/>
              <a:gd name="T85" fmla="*/ 369 h 933"/>
              <a:gd name="T86" fmla="*/ 141 w 1276"/>
              <a:gd name="T87" fmla="*/ 360 h 933"/>
              <a:gd name="T88" fmla="*/ 114 w 1276"/>
              <a:gd name="T89" fmla="*/ 350 h 933"/>
              <a:gd name="T90" fmla="*/ 112 w 1276"/>
              <a:gd name="T91" fmla="*/ 348 h 933"/>
              <a:gd name="T92" fmla="*/ 97 w 1276"/>
              <a:gd name="T93" fmla="*/ 345 h 933"/>
              <a:gd name="T94" fmla="*/ 92 w 1276"/>
              <a:gd name="T95" fmla="*/ 345 h 933"/>
              <a:gd name="T96" fmla="*/ 88 w 1276"/>
              <a:gd name="T97" fmla="*/ 345 h 933"/>
              <a:gd name="T98" fmla="*/ 78 w 1276"/>
              <a:gd name="T99" fmla="*/ 263 h 933"/>
              <a:gd name="T100" fmla="*/ 73 w 1276"/>
              <a:gd name="T101" fmla="*/ 345 h 933"/>
              <a:gd name="T102" fmla="*/ 68 w 1276"/>
              <a:gd name="T103" fmla="*/ 345 h 933"/>
              <a:gd name="T104" fmla="*/ 51 w 1276"/>
              <a:gd name="T105" fmla="*/ 348 h 933"/>
              <a:gd name="T106" fmla="*/ 51 w 1276"/>
              <a:gd name="T107" fmla="*/ 348 h 933"/>
              <a:gd name="T108" fmla="*/ 37 w 1276"/>
              <a:gd name="T109" fmla="*/ 355 h 933"/>
              <a:gd name="T110" fmla="*/ 22 w 1276"/>
              <a:gd name="T111" fmla="*/ 360 h 933"/>
              <a:gd name="T112" fmla="*/ 0 w 1276"/>
              <a:gd name="T113" fmla="*/ 374 h 933"/>
              <a:gd name="T114" fmla="*/ 1276 w 1276"/>
              <a:gd name="T115" fmla="*/ 933 h 933"/>
              <a:gd name="T116" fmla="*/ 1233 w 1276"/>
              <a:gd name="T117" fmla="*/ 739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76" h="933">
                <a:moveTo>
                  <a:pt x="1233" y="746"/>
                </a:moveTo>
                <a:lnTo>
                  <a:pt x="1230" y="748"/>
                </a:lnTo>
                <a:lnTo>
                  <a:pt x="1228" y="748"/>
                </a:lnTo>
                <a:lnTo>
                  <a:pt x="1221" y="748"/>
                </a:lnTo>
                <a:lnTo>
                  <a:pt x="1216" y="748"/>
                </a:lnTo>
                <a:lnTo>
                  <a:pt x="1206" y="748"/>
                </a:lnTo>
                <a:lnTo>
                  <a:pt x="1206" y="741"/>
                </a:lnTo>
                <a:lnTo>
                  <a:pt x="1211" y="216"/>
                </a:lnTo>
                <a:lnTo>
                  <a:pt x="1213" y="216"/>
                </a:lnTo>
                <a:lnTo>
                  <a:pt x="1218" y="216"/>
                </a:lnTo>
                <a:lnTo>
                  <a:pt x="1221" y="214"/>
                </a:lnTo>
                <a:lnTo>
                  <a:pt x="1221" y="214"/>
                </a:lnTo>
                <a:lnTo>
                  <a:pt x="1221" y="185"/>
                </a:lnTo>
                <a:lnTo>
                  <a:pt x="1218" y="185"/>
                </a:lnTo>
                <a:lnTo>
                  <a:pt x="1213" y="182"/>
                </a:lnTo>
                <a:lnTo>
                  <a:pt x="1206" y="182"/>
                </a:lnTo>
                <a:lnTo>
                  <a:pt x="1197" y="180"/>
                </a:lnTo>
                <a:lnTo>
                  <a:pt x="1192" y="180"/>
                </a:lnTo>
                <a:lnTo>
                  <a:pt x="1192" y="93"/>
                </a:lnTo>
                <a:lnTo>
                  <a:pt x="1182" y="0"/>
                </a:lnTo>
                <a:lnTo>
                  <a:pt x="1175" y="90"/>
                </a:lnTo>
                <a:lnTo>
                  <a:pt x="1172" y="180"/>
                </a:lnTo>
                <a:lnTo>
                  <a:pt x="1165" y="180"/>
                </a:lnTo>
                <a:lnTo>
                  <a:pt x="1158" y="180"/>
                </a:lnTo>
                <a:lnTo>
                  <a:pt x="1151" y="180"/>
                </a:lnTo>
                <a:lnTo>
                  <a:pt x="1143" y="182"/>
                </a:lnTo>
                <a:lnTo>
                  <a:pt x="1141" y="182"/>
                </a:lnTo>
                <a:lnTo>
                  <a:pt x="1141" y="212"/>
                </a:lnTo>
                <a:lnTo>
                  <a:pt x="1141" y="212"/>
                </a:lnTo>
                <a:lnTo>
                  <a:pt x="1143" y="214"/>
                </a:lnTo>
                <a:lnTo>
                  <a:pt x="1148" y="214"/>
                </a:lnTo>
                <a:lnTo>
                  <a:pt x="1151" y="214"/>
                </a:lnTo>
                <a:lnTo>
                  <a:pt x="1146" y="714"/>
                </a:lnTo>
                <a:lnTo>
                  <a:pt x="1071" y="659"/>
                </a:lnTo>
                <a:lnTo>
                  <a:pt x="661" y="651"/>
                </a:lnTo>
                <a:lnTo>
                  <a:pt x="659" y="496"/>
                </a:lnTo>
                <a:lnTo>
                  <a:pt x="666" y="496"/>
                </a:lnTo>
                <a:lnTo>
                  <a:pt x="666" y="491"/>
                </a:lnTo>
                <a:lnTo>
                  <a:pt x="611" y="491"/>
                </a:lnTo>
                <a:lnTo>
                  <a:pt x="611" y="430"/>
                </a:lnTo>
                <a:lnTo>
                  <a:pt x="620" y="428"/>
                </a:lnTo>
                <a:lnTo>
                  <a:pt x="620" y="425"/>
                </a:lnTo>
                <a:lnTo>
                  <a:pt x="603" y="423"/>
                </a:lnTo>
                <a:lnTo>
                  <a:pt x="606" y="420"/>
                </a:lnTo>
                <a:lnTo>
                  <a:pt x="608" y="413"/>
                </a:lnTo>
                <a:lnTo>
                  <a:pt x="608" y="406"/>
                </a:lnTo>
                <a:lnTo>
                  <a:pt x="608" y="399"/>
                </a:lnTo>
                <a:lnTo>
                  <a:pt x="606" y="389"/>
                </a:lnTo>
                <a:lnTo>
                  <a:pt x="601" y="384"/>
                </a:lnTo>
                <a:lnTo>
                  <a:pt x="594" y="379"/>
                </a:lnTo>
                <a:lnTo>
                  <a:pt x="586" y="377"/>
                </a:lnTo>
                <a:lnTo>
                  <a:pt x="586" y="377"/>
                </a:lnTo>
                <a:lnTo>
                  <a:pt x="577" y="374"/>
                </a:lnTo>
                <a:lnTo>
                  <a:pt x="569" y="377"/>
                </a:lnTo>
                <a:lnTo>
                  <a:pt x="569" y="377"/>
                </a:lnTo>
                <a:lnTo>
                  <a:pt x="562" y="379"/>
                </a:lnTo>
                <a:lnTo>
                  <a:pt x="557" y="384"/>
                </a:lnTo>
                <a:lnTo>
                  <a:pt x="552" y="391"/>
                </a:lnTo>
                <a:lnTo>
                  <a:pt x="548" y="399"/>
                </a:lnTo>
                <a:lnTo>
                  <a:pt x="548" y="399"/>
                </a:lnTo>
                <a:lnTo>
                  <a:pt x="548" y="406"/>
                </a:lnTo>
                <a:lnTo>
                  <a:pt x="548" y="413"/>
                </a:lnTo>
                <a:lnTo>
                  <a:pt x="552" y="420"/>
                </a:lnTo>
                <a:lnTo>
                  <a:pt x="552" y="423"/>
                </a:lnTo>
                <a:lnTo>
                  <a:pt x="552" y="423"/>
                </a:lnTo>
                <a:lnTo>
                  <a:pt x="538" y="425"/>
                </a:lnTo>
                <a:lnTo>
                  <a:pt x="538" y="430"/>
                </a:lnTo>
                <a:lnTo>
                  <a:pt x="548" y="430"/>
                </a:lnTo>
                <a:lnTo>
                  <a:pt x="550" y="491"/>
                </a:lnTo>
                <a:lnTo>
                  <a:pt x="519" y="491"/>
                </a:lnTo>
                <a:lnTo>
                  <a:pt x="509" y="491"/>
                </a:lnTo>
                <a:lnTo>
                  <a:pt x="412" y="491"/>
                </a:lnTo>
                <a:lnTo>
                  <a:pt x="412" y="491"/>
                </a:lnTo>
                <a:lnTo>
                  <a:pt x="402" y="491"/>
                </a:lnTo>
                <a:lnTo>
                  <a:pt x="359" y="491"/>
                </a:lnTo>
                <a:lnTo>
                  <a:pt x="359" y="464"/>
                </a:lnTo>
                <a:lnTo>
                  <a:pt x="366" y="464"/>
                </a:lnTo>
                <a:lnTo>
                  <a:pt x="366" y="459"/>
                </a:lnTo>
                <a:lnTo>
                  <a:pt x="206" y="459"/>
                </a:lnTo>
                <a:lnTo>
                  <a:pt x="204" y="447"/>
                </a:lnTo>
                <a:lnTo>
                  <a:pt x="201" y="430"/>
                </a:lnTo>
                <a:lnTo>
                  <a:pt x="194" y="416"/>
                </a:lnTo>
                <a:lnTo>
                  <a:pt x="187" y="403"/>
                </a:lnTo>
                <a:lnTo>
                  <a:pt x="177" y="391"/>
                </a:lnTo>
                <a:lnTo>
                  <a:pt x="167" y="379"/>
                </a:lnTo>
                <a:lnTo>
                  <a:pt x="155" y="369"/>
                </a:lnTo>
                <a:lnTo>
                  <a:pt x="141" y="362"/>
                </a:lnTo>
                <a:lnTo>
                  <a:pt x="141" y="360"/>
                </a:lnTo>
                <a:lnTo>
                  <a:pt x="126" y="355"/>
                </a:lnTo>
                <a:lnTo>
                  <a:pt x="114" y="350"/>
                </a:lnTo>
                <a:lnTo>
                  <a:pt x="114" y="348"/>
                </a:lnTo>
                <a:lnTo>
                  <a:pt x="112" y="348"/>
                </a:lnTo>
                <a:lnTo>
                  <a:pt x="112" y="348"/>
                </a:lnTo>
                <a:lnTo>
                  <a:pt x="97" y="345"/>
                </a:lnTo>
                <a:lnTo>
                  <a:pt x="95" y="345"/>
                </a:lnTo>
                <a:lnTo>
                  <a:pt x="92" y="345"/>
                </a:lnTo>
                <a:lnTo>
                  <a:pt x="90" y="345"/>
                </a:lnTo>
                <a:lnTo>
                  <a:pt x="88" y="345"/>
                </a:lnTo>
                <a:lnTo>
                  <a:pt x="90" y="263"/>
                </a:lnTo>
                <a:lnTo>
                  <a:pt x="78" y="263"/>
                </a:lnTo>
                <a:lnTo>
                  <a:pt x="75" y="345"/>
                </a:lnTo>
                <a:lnTo>
                  <a:pt x="73" y="345"/>
                </a:lnTo>
                <a:lnTo>
                  <a:pt x="71" y="345"/>
                </a:lnTo>
                <a:lnTo>
                  <a:pt x="68" y="345"/>
                </a:lnTo>
                <a:lnTo>
                  <a:pt x="54" y="348"/>
                </a:lnTo>
                <a:lnTo>
                  <a:pt x="51" y="348"/>
                </a:lnTo>
                <a:lnTo>
                  <a:pt x="51" y="348"/>
                </a:lnTo>
                <a:lnTo>
                  <a:pt x="51" y="348"/>
                </a:lnTo>
                <a:lnTo>
                  <a:pt x="51" y="350"/>
                </a:lnTo>
                <a:lnTo>
                  <a:pt x="37" y="355"/>
                </a:lnTo>
                <a:lnTo>
                  <a:pt x="22" y="360"/>
                </a:lnTo>
                <a:lnTo>
                  <a:pt x="22" y="360"/>
                </a:lnTo>
                <a:lnTo>
                  <a:pt x="8" y="369"/>
                </a:lnTo>
                <a:lnTo>
                  <a:pt x="0" y="374"/>
                </a:lnTo>
                <a:lnTo>
                  <a:pt x="0" y="933"/>
                </a:lnTo>
                <a:lnTo>
                  <a:pt x="1276" y="933"/>
                </a:lnTo>
                <a:lnTo>
                  <a:pt x="1276" y="739"/>
                </a:lnTo>
                <a:lnTo>
                  <a:pt x="1233" y="739"/>
                </a:lnTo>
                <a:lnTo>
                  <a:pt x="1233" y="746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" name="Freeform 14"/>
          <p:cNvSpPr>
            <a:spLocks noEditPoints="1"/>
          </p:cNvSpPr>
          <p:nvPr/>
        </p:nvSpPr>
        <p:spPr bwMode="auto">
          <a:xfrm>
            <a:off x="8125883" y="4383413"/>
            <a:ext cx="2035444" cy="2504183"/>
          </a:xfrm>
          <a:custGeom>
            <a:avLst/>
            <a:gdLst>
              <a:gd name="T0" fmla="*/ 1247 w 1281"/>
              <a:gd name="T1" fmla="*/ 1059 h 1576"/>
              <a:gd name="T2" fmla="*/ 1063 w 1281"/>
              <a:gd name="T3" fmla="*/ 1107 h 1576"/>
              <a:gd name="T4" fmla="*/ 1010 w 1281"/>
              <a:gd name="T5" fmla="*/ 634 h 1576"/>
              <a:gd name="T6" fmla="*/ 879 w 1281"/>
              <a:gd name="T7" fmla="*/ 801 h 1576"/>
              <a:gd name="T8" fmla="*/ 831 w 1281"/>
              <a:gd name="T9" fmla="*/ 306 h 1576"/>
              <a:gd name="T10" fmla="*/ 882 w 1281"/>
              <a:gd name="T11" fmla="*/ 296 h 1576"/>
              <a:gd name="T12" fmla="*/ 882 w 1281"/>
              <a:gd name="T13" fmla="*/ 264 h 1576"/>
              <a:gd name="T14" fmla="*/ 884 w 1281"/>
              <a:gd name="T15" fmla="*/ 245 h 1576"/>
              <a:gd name="T16" fmla="*/ 879 w 1281"/>
              <a:gd name="T17" fmla="*/ 89 h 1576"/>
              <a:gd name="T18" fmla="*/ 877 w 1281"/>
              <a:gd name="T19" fmla="*/ 143 h 1576"/>
              <a:gd name="T20" fmla="*/ 795 w 1281"/>
              <a:gd name="T21" fmla="*/ 111 h 1576"/>
              <a:gd name="T22" fmla="*/ 790 w 1281"/>
              <a:gd name="T23" fmla="*/ 145 h 1576"/>
              <a:gd name="T24" fmla="*/ 710 w 1281"/>
              <a:gd name="T25" fmla="*/ 114 h 1576"/>
              <a:gd name="T26" fmla="*/ 703 w 1281"/>
              <a:gd name="T27" fmla="*/ 89 h 1576"/>
              <a:gd name="T28" fmla="*/ 623 w 1281"/>
              <a:gd name="T29" fmla="*/ 153 h 1576"/>
              <a:gd name="T30" fmla="*/ 615 w 1281"/>
              <a:gd name="T31" fmla="*/ 153 h 1576"/>
              <a:gd name="T32" fmla="*/ 615 w 1281"/>
              <a:gd name="T33" fmla="*/ 89 h 1576"/>
              <a:gd name="T34" fmla="*/ 536 w 1281"/>
              <a:gd name="T35" fmla="*/ 153 h 1576"/>
              <a:gd name="T36" fmla="*/ 528 w 1281"/>
              <a:gd name="T37" fmla="*/ 153 h 1576"/>
              <a:gd name="T38" fmla="*/ 526 w 1281"/>
              <a:gd name="T39" fmla="*/ 0 h 1576"/>
              <a:gd name="T40" fmla="*/ 521 w 1281"/>
              <a:gd name="T41" fmla="*/ 145 h 1576"/>
              <a:gd name="T42" fmla="*/ 499 w 1281"/>
              <a:gd name="T43" fmla="*/ 189 h 1576"/>
              <a:gd name="T44" fmla="*/ 468 w 1281"/>
              <a:gd name="T45" fmla="*/ 191 h 1576"/>
              <a:gd name="T46" fmla="*/ 448 w 1281"/>
              <a:gd name="T47" fmla="*/ 191 h 1576"/>
              <a:gd name="T48" fmla="*/ 429 w 1281"/>
              <a:gd name="T49" fmla="*/ 194 h 1576"/>
              <a:gd name="T50" fmla="*/ 412 w 1281"/>
              <a:gd name="T51" fmla="*/ 196 h 1576"/>
              <a:gd name="T52" fmla="*/ 395 w 1281"/>
              <a:gd name="T53" fmla="*/ 199 h 1576"/>
              <a:gd name="T54" fmla="*/ 366 w 1281"/>
              <a:gd name="T55" fmla="*/ 206 h 1576"/>
              <a:gd name="T56" fmla="*/ 354 w 1281"/>
              <a:gd name="T57" fmla="*/ 208 h 1576"/>
              <a:gd name="T58" fmla="*/ 347 w 1281"/>
              <a:gd name="T59" fmla="*/ 213 h 1576"/>
              <a:gd name="T60" fmla="*/ 342 w 1281"/>
              <a:gd name="T61" fmla="*/ 216 h 1576"/>
              <a:gd name="T62" fmla="*/ 342 w 1281"/>
              <a:gd name="T63" fmla="*/ 216 h 1576"/>
              <a:gd name="T64" fmla="*/ 337 w 1281"/>
              <a:gd name="T65" fmla="*/ 221 h 1576"/>
              <a:gd name="T66" fmla="*/ 339 w 1281"/>
              <a:gd name="T67" fmla="*/ 228 h 1576"/>
              <a:gd name="T68" fmla="*/ 337 w 1281"/>
              <a:gd name="T69" fmla="*/ 223 h 1576"/>
              <a:gd name="T70" fmla="*/ 337 w 1281"/>
              <a:gd name="T71" fmla="*/ 228 h 1576"/>
              <a:gd name="T72" fmla="*/ 339 w 1281"/>
              <a:gd name="T73" fmla="*/ 230 h 1576"/>
              <a:gd name="T74" fmla="*/ 342 w 1281"/>
              <a:gd name="T75" fmla="*/ 233 h 1576"/>
              <a:gd name="T76" fmla="*/ 344 w 1281"/>
              <a:gd name="T77" fmla="*/ 238 h 1576"/>
              <a:gd name="T78" fmla="*/ 352 w 1281"/>
              <a:gd name="T79" fmla="*/ 240 h 1576"/>
              <a:gd name="T80" fmla="*/ 359 w 1281"/>
              <a:gd name="T81" fmla="*/ 242 h 1576"/>
              <a:gd name="T82" fmla="*/ 368 w 1281"/>
              <a:gd name="T83" fmla="*/ 245 h 1576"/>
              <a:gd name="T84" fmla="*/ 378 w 1281"/>
              <a:gd name="T85" fmla="*/ 247 h 1576"/>
              <a:gd name="T86" fmla="*/ 390 w 1281"/>
              <a:gd name="T87" fmla="*/ 250 h 1576"/>
              <a:gd name="T88" fmla="*/ 400 w 1281"/>
              <a:gd name="T89" fmla="*/ 252 h 1576"/>
              <a:gd name="T90" fmla="*/ 402 w 1281"/>
              <a:gd name="T91" fmla="*/ 310 h 1576"/>
              <a:gd name="T92" fmla="*/ 402 w 1281"/>
              <a:gd name="T93" fmla="*/ 371 h 1576"/>
              <a:gd name="T94" fmla="*/ 402 w 1281"/>
              <a:gd name="T95" fmla="*/ 400 h 1576"/>
              <a:gd name="T96" fmla="*/ 400 w 1281"/>
              <a:gd name="T97" fmla="*/ 1260 h 1576"/>
              <a:gd name="T98" fmla="*/ 90 w 1281"/>
              <a:gd name="T99" fmla="*/ 383 h 1576"/>
              <a:gd name="T100" fmla="*/ 10 w 1281"/>
              <a:gd name="T101" fmla="*/ 1224 h 1576"/>
              <a:gd name="T102" fmla="*/ 1281 w 1281"/>
              <a:gd name="T103" fmla="*/ 1576 h 1576"/>
              <a:gd name="T104" fmla="*/ 352 w 1281"/>
              <a:gd name="T105" fmla="*/ 228 h 1576"/>
              <a:gd name="T106" fmla="*/ 342 w 1281"/>
              <a:gd name="T107" fmla="*/ 225 h 1576"/>
              <a:gd name="T108" fmla="*/ 342 w 1281"/>
              <a:gd name="T109" fmla="*/ 228 h 1576"/>
              <a:gd name="T110" fmla="*/ 410 w 1281"/>
              <a:gd name="T111" fmla="*/ 199 h 1576"/>
              <a:gd name="T112" fmla="*/ 412 w 1281"/>
              <a:gd name="T113" fmla="*/ 206 h 1576"/>
              <a:gd name="T114" fmla="*/ 419 w 1281"/>
              <a:gd name="T115" fmla="*/ 211 h 1576"/>
              <a:gd name="T116" fmla="*/ 427 w 1281"/>
              <a:gd name="T117" fmla="*/ 196 h 1576"/>
              <a:gd name="T118" fmla="*/ 429 w 1281"/>
              <a:gd name="T119" fmla="*/ 204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81" h="1576">
                <a:moveTo>
                  <a:pt x="1281" y="1017"/>
                </a:moveTo>
                <a:lnTo>
                  <a:pt x="1277" y="1022"/>
                </a:lnTo>
                <a:lnTo>
                  <a:pt x="1264" y="1032"/>
                </a:lnTo>
                <a:lnTo>
                  <a:pt x="1255" y="1044"/>
                </a:lnTo>
                <a:lnTo>
                  <a:pt x="1247" y="1059"/>
                </a:lnTo>
                <a:lnTo>
                  <a:pt x="1240" y="1073"/>
                </a:lnTo>
                <a:lnTo>
                  <a:pt x="1235" y="1090"/>
                </a:lnTo>
                <a:lnTo>
                  <a:pt x="1235" y="1102"/>
                </a:lnTo>
                <a:lnTo>
                  <a:pt x="1063" y="1102"/>
                </a:lnTo>
                <a:lnTo>
                  <a:pt x="1063" y="1107"/>
                </a:lnTo>
                <a:lnTo>
                  <a:pt x="1071" y="1107"/>
                </a:lnTo>
                <a:lnTo>
                  <a:pt x="1071" y="1134"/>
                </a:lnTo>
                <a:lnTo>
                  <a:pt x="1051" y="1134"/>
                </a:lnTo>
                <a:lnTo>
                  <a:pt x="1051" y="634"/>
                </a:lnTo>
                <a:lnTo>
                  <a:pt x="1010" y="634"/>
                </a:lnTo>
                <a:lnTo>
                  <a:pt x="1010" y="602"/>
                </a:lnTo>
                <a:lnTo>
                  <a:pt x="925" y="602"/>
                </a:lnTo>
                <a:lnTo>
                  <a:pt x="925" y="634"/>
                </a:lnTo>
                <a:lnTo>
                  <a:pt x="879" y="634"/>
                </a:lnTo>
                <a:lnTo>
                  <a:pt x="879" y="801"/>
                </a:lnTo>
                <a:lnTo>
                  <a:pt x="848" y="801"/>
                </a:lnTo>
                <a:lnTo>
                  <a:pt x="848" y="825"/>
                </a:lnTo>
                <a:lnTo>
                  <a:pt x="831" y="825"/>
                </a:lnTo>
                <a:lnTo>
                  <a:pt x="831" y="495"/>
                </a:lnTo>
                <a:lnTo>
                  <a:pt x="831" y="306"/>
                </a:lnTo>
                <a:lnTo>
                  <a:pt x="872" y="306"/>
                </a:lnTo>
                <a:lnTo>
                  <a:pt x="872" y="306"/>
                </a:lnTo>
                <a:lnTo>
                  <a:pt x="872" y="306"/>
                </a:lnTo>
                <a:lnTo>
                  <a:pt x="882" y="306"/>
                </a:lnTo>
                <a:lnTo>
                  <a:pt x="882" y="296"/>
                </a:lnTo>
                <a:lnTo>
                  <a:pt x="884" y="296"/>
                </a:lnTo>
                <a:lnTo>
                  <a:pt x="887" y="289"/>
                </a:lnTo>
                <a:lnTo>
                  <a:pt x="887" y="281"/>
                </a:lnTo>
                <a:lnTo>
                  <a:pt x="882" y="281"/>
                </a:lnTo>
                <a:lnTo>
                  <a:pt x="882" y="264"/>
                </a:lnTo>
                <a:lnTo>
                  <a:pt x="884" y="264"/>
                </a:lnTo>
                <a:lnTo>
                  <a:pt x="884" y="262"/>
                </a:lnTo>
                <a:lnTo>
                  <a:pt x="884" y="247"/>
                </a:lnTo>
                <a:lnTo>
                  <a:pt x="884" y="247"/>
                </a:lnTo>
                <a:lnTo>
                  <a:pt x="884" y="245"/>
                </a:lnTo>
                <a:lnTo>
                  <a:pt x="884" y="143"/>
                </a:lnTo>
                <a:lnTo>
                  <a:pt x="882" y="143"/>
                </a:lnTo>
                <a:lnTo>
                  <a:pt x="882" y="89"/>
                </a:lnTo>
                <a:lnTo>
                  <a:pt x="879" y="89"/>
                </a:lnTo>
                <a:lnTo>
                  <a:pt x="879" y="89"/>
                </a:lnTo>
                <a:lnTo>
                  <a:pt x="879" y="111"/>
                </a:lnTo>
                <a:lnTo>
                  <a:pt x="877" y="111"/>
                </a:lnTo>
                <a:lnTo>
                  <a:pt x="877" y="111"/>
                </a:lnTo>
                <a:lnTo>
                  <a:pt x="877" y="143"/>
                </a:lnTo>
                <a:lnTo>
                  <a:pt x="877" y="143"/>
                </a:lnTo>
                <a:lnTo>
                  <a:pt x="877" y="145"/>
                </a:lnTo>
                <a:lnTo>
                  <a:pt x="877" y="150"/>
                </a:lnTo>
                <a:lnTo>
                  <a:pt x="795" y="150"/>
                </a:lnTo>
                <a:lnTo>
                  <a:pt x="795" y="114"/>
                </a:lnTo>
                <a:lnTo>
                  <a:pt x="795" y="111"/>
                </a:lnTo>
                <a:lnTo>
                  <a:pt x="792" y="111"/>
                </a:lnTo>
                <a:lnTo>
                  <a:pt x="792" y="89"/>
                </a:lnTo>
                <a:lnTo>
                  <a:pt x="792" y="89"/>
                </a:lnTo>
                <a:lnTo>
                  <a:pt x="790" y="89"/>
                </a:lnTo>
                <a:lnTo>
                  <a:pt x="790" y="145"/>
                </a:lnTo>
                <a:lnTo>
                  <a:pt x="787" y="145"/>
                </a:lnTo>
                <a:lnTo>
                  <a:pt x="787" y="150"/>
                </a:lnTo>
                <a:lnTo>
                  <a:pt x="710" y="150"/>
                </a:lnTo>
                <a:lnTo>
                  <a:pt x="710" y="114"/>
                </a:lnTo>
                <a:lnTo>
                  <a:pt x="710" y="114"/>
                </a:lnTo>
                <a:lnTo>
                  <a:pt x="705" y="114"/>
                </a:lnTo>
                <a:lnTo>
                  <a:pt x="705" y="145"/>
                </a:lnTo>
                <a:lnTo>
                  <a:pt x="705" y="145"/>
                </a:lnTo>
                <a:lnTo>
                  <a:pt x="705" y="89"/>
                </a:lnTo>
                <a:lnTo>
                  <a:pt x="703" y="89"/>
                </a:lnTo>
                <a:lnTo>
                  <a:pt x="700" y="89"/>
                </a:lnTo>
                <a:lnTo>
                  <a:pt x="700" y="145"/>
                </a:lnTo>
                <a:lnTo>
                  <a:pt x="698" y="145"/>
                </a:lnTo>
                <a:lnTo>
                  <a:pt x="698" y="150"/>
                </a:lnTo>
                <a:lnTo>
                  <a:pt x="623" y="153"/>
                </a:lnTo>
                <a:lnTo>
                  <a:pt x="623" y="114"/>
                </a:lnTo>
                <a:lnTo>
                  <a:pt x="623" y="114"/>
                </a:lnTo>
                <a:lnTo>
                  <a:pt x="618" y="114"/>
                </a:lnTo>
                <a:lnTo>
                  <a:pt x="618" y="153"/>
                </a:lnTo>
                <a:lnTo>
                  <a:pt x="615" y="153"/>
                </a:lnTo>
                <a:lnTo>
                  <a:pt x="615" y="148"/>
                </a:lnTo>
                <a:lnTo>
                  <a:pt x="615" y="145"/>
                </a:lnTo>
                <a:lnTo>
                  <a:pt x="615" y="145"/>
                </a:lnTo>
                <a:lnTo>
                  <a:pt x="615" y="92"/>
                </a:lnTo>
                <a:lnTo>
                  <a:pt x="615" y="89"/>
                </a:lnTo>
                <a:lnTo>
                  <a:pt x="611" y="89"/>
                </a:lnTo>
                <a:lnTo>
                  <a:pt x="611" y="145"/>
                </a:lnTo>
                <a:lnTo>
                  <a:pt x="608" y="145"/>
                </a:lnTo>
                <a:lnTo>
                  <a:pt x="608" y="153"/>
                </a:lnTo>
                <a:lnTo>
                  <a:pt x="536" y="153"/>
                </a:lnTo>
                <a:lnTo>
                  <a:pt x="536" y="114"/>
                </a:lnTo>
                <a:lnTo>
                  <a:pt x="536" y="114"/>
                </a:lnTo>
                <a:lnTo>
                  <a:pt x="533" y="114"/>
                </a:lnTo>
                <a:lnTo>
                  <a:pt x="533" y="153"/>
                </a:lnTo>
                <a:lnTo>
                  <a:pt x="528" y="153"/>
                </a:lnTo>
                <a:lnTo>
                  <a:pt x="528" y="148"/>
                </a:lnTo>
                <a:lnTo>
                  <a:pt x="526" y="145"/>
                </a:lnTo>
                <a:lnTo>
                  <a:pt x="526" y="145"/>
                </a:lnTo>
                <a:lnTo>
                  <a:pt x="526" y="2"/>
                </a:lnTo>
                <a:lnTo>
                  <a:pt x="526" y="0"/>
                </a:lnTo>
                <a:lnTo>
                  <a:pt x="521" y="0"/>
                </a:lnTo>
                <a:lnTo>
                  <a:pt x="521" y="92"/>
                </a:lnTo>
                <a:lnTo>
                  <a:pt x="521" y="92"/>
                </a:lnTo>
                <a:lnTo>
                  <a:pt x="521" y="145"/>
                </a:lnTo>
                <a:lnTo>
                  <a:pt x="521" y="145"/>
                </a:lnTo>
                <a:lnTo>
                  <a:pt x="521" y="187"/>
                </a:lnTo>
                <a:lnTo>
                  <a:pt x="511" y="189"/>
                </a:lnTo>
                <a:lnTo>
                  <a:pt x="511" y="189"/>
                </a:lnTo>
                <a:lnTo>
                  <a:pt x="509" y="189"/>
                </a:lnTo>
                <a:lnTo>
                  <a:pt x="499" y="189"/>
                </a:lnTo>
                <a:lnTo>
                  <a:pt x="490" y="189"/>
                </a:lnTo>
                <a:lnTo>
                  <a:pt x="490" y="189"/>
                </a:lnTo>
                <a:lnTo>
                  <a:pt x="487" y="189"/>
                </a:lnTo>
                <a:lnTo>
                  <a:pt x="477" y="189"/>
                </a:lnTo>
                <a:lnTo>
                  <a:pt x="468" y="191"/>
                </a:lnTo>
                <a:lnTo>
                  <a:pt x="468" y="191"/>
                </a:lnTo>
                <a:lnTo>
                  <a:pt x="465" y="191"/>
                </a:lnTo>
                <a:lnTo>
                  <a:pt x="465" y="191"/>
                </a:lnTo>
                <a:lnTo>
                  <a:pt x="456" y="191"/>
                </a:lnTo>
                <a:lnTo>
                  <a:pt x="448" y="191"/>
                </a:lnTo>
                <a:lnTo>
                  <a:pt x="448" y="191"/>
                </a:lnTo>
                <a:lnTo>
                  <a:pt x="446" y="191"/>
                </a:lnTo>
                <a:lnTo>
                  <a:pt x="439" y="194"/>
                </a:lnTo>
                <a:lnTo>
                  <a:pt x="429" y="194"/>
                </a:lnTo>
                <a:lnTo>
                  <a:pt x="429" y="194"/>
                </a:lnTo>
                <a:lnTo>
                  <a:pt x="429" y="194"/>
                </a:lnTo>
                <a:lnTo>
                  <a:pt x="419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05" y="199"/>
                </a:lnTo>
                <a:lnTo>
                  <a:pt x="398" y="199"/>
                </a:lnTo>
                <a:lnTo>
                  <a:pt x="395" y="199"/>
                </a:lnTo>
                <a:lnTo>
                  <a:pt x="390" y="201"/>
                </a:lnTo>
                <a:lnTo>
                  <a:pt x="383" y="201"/>
                </a:lnTo>
                <a:lnTo>
                  <a:pt x="383" y="201"/>
                </a:lnTo>
                <a:lnTo>
                  <a:pt x="376" y="204"/>
                </a:lnTo>
                <a:lnTo>
                  <a:pt x="366" y="206"/>
                </a:lnTo>
                <a:lnTo>
                  <a:pt x="356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49" y="211"/>
                </a:lnTo>
                <a:lnTo>
                  <a:pt x="349" y="211"/>
                </a:lnTo>
                <a:lnTo>
                  <a:pt x="347" y="213"/>
                </a:lnTo>
                <a:lnTo>
                  <a:pt x="347" y="213"/>
                </a:lnTo>
                <a:lnTo>
                  <a:pt x="347" y="213"/>
                </a:lnTo>
                <a:lnTo>
                  <a:pt x="344" y="213"/>
                </a:lnTo>
                <a:lnTo>
                  <a:pt x="342" y="216"/>
                </a:lnTo>
                <a:lnTo>
                  <a:pt x="342" y="216"/>
                </a:lnTo>
                <a:lnTo>
                  <a:pt x="342" y="216"/>
                </a:lnTo>
                <a:lnTo>
                  <a:pt x="339" y="218"/>
                </a:lnTo>
                <a:lnTo>
                  <a:pt x="339" y="218"/>
                </a:lnTo>
                <a:lnTo>
                  <a:pt x="339" y="218"/>
                </a:lnTo>
                <a:lnTo>
                  <a:pt x="342" y="216"/>
                </a:lnTo>
                <a:lnTo>
                  <a:pt x="342" y="216"/>
                </a:lnTo>
                <a:lnTo>
                  <a:pt x="342" y="216"/>
                </a:lnTo>
                <a:lnTo>
                  <a:pt x="339" y="218"/>
                </a:lnTo>
                <a:lnTo>
                  <a:pt x="339" y="218"/>
                </a:lnTo>
                <a:lnTo>
                  <a:pt x="337" y="221"/>
                </a:lnTo>
                <a:lnTo>
                  <a:pt x="337" y="221"/>
                </a:lnTo>
                <a:lnTo>
                  <a:pt x="337" y="223"/>
                </a:lnTo>
                <a:lnTo>
                  <a:pt x="337" y="223"/>
                </a:lnTo>
                <a:lnTo>
                  <a:pt x="337" y="225"/>
                </a:lnTo>
                <a:lnTo>
                  <a:pt x="337" y="225"/>
                </a:lnTo>
                <a:lnTo>
                  <a:pt x="339" y="228"/>
                </a:lnTo>
                <a:lnTo>
                  <a:pt x="337" y="225"/>
                </a:lnTo>
                <a:lnTo>
                  <a:pt x="337" y="225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5"/>
                </a:lnTo>
                <a:lnTo>
                  <a:pt x="337" y="225"/>
                </a:lnTo>
                <a:lnTo>
                  <a:pt x="337" y="228"/>
                </a:lnTo>
                <a:lnTo>
                  <a:pt x="337" y="228"/>
                </a:lnTo>
                <a:lnTo>
                  <a:pt x="337" y="228"/>
                </a:lnTo>
                <a:lnTo>
                  <a:pt x="337" y="228"/>
                </a:lnTo>
                <a:lnTo>
                  <a:pt x="337" y="230"/>
                </a:lnTo>
                <a:lnTo>
                  <a:pt x="339" y="230"/>
                </a:lnTo>
                <a:lnTo>
                  <a:pt x="339" y="233"/>
                </a:lnTo>
                <a:lnTo>
                  <a:pt x="339" y="233"/>
                </a:lnTo>
                <a:lnTo>
                  <a:pt x="339" y="233"/>
                </a:lnTo>
                <a:lnTo>
                  <a:pt x="339" y="233"/>
                </a:lnTo>
                <a:lnTo>
                  <a:pt x="342" y="233"/>
                </a:lnTo>
                <a:lnTo>
                  <a:pt x="342" y="235"/>
                </a:lnTo>
                <a:lnTo>
                  <a:pt x="342" y="235"/>
                </a:lnTo>
                <a:lnTo>
                  <a:pt x="344" y="238"/>
                </a:lnTo>
                <a:lnTo>
                  <a:pt x="344" y="238"/>
                </a:lnTo>
                <a:lnTo>
                  <a:pt x="344" y="238"/>
                </a:lnTo>
                <a:lnTo>
                  <a:pt x="347" y="238"/>
                </a:lnTo>
                <a:lnTo>
                  <a:pt x="347" y="238"/>
                </a:lnTo>
                <a:lnTo>
                  <a:pt x="349" y="238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6" y="242"/>
                </a:lnTo>
                <a:lnTo>
                  <a:pt x="359" y="242"/>
                </a:lnTo>
                <a:lnTo>
                  <a:pt x="359" y="242"/>
                </a:lnTo>
                <a:lnTo>
                  <a:pt x="359" y="242"/>
                </a:lnTo>
                <a:lnTo>
                  <a:pt x="359" y="242"/>
                </a:lnTo>
                <a:lnTo>
                  <a:pt x="364" y="245"/>
                </a:lnTo>
                <a:lnTo>
                  <a:pt x="368" y="245"/>
                </a:lnTo>
                <a:lnTo>
                  <a:pt x="368" y="245"/>
                </a:lnTo>
                <a:lnTo>
                  <a:pt x="368" y="245"/>
                </a:lnTo>
                <a:lnTo>
                  <a:pt x="368" y="245"/>
                </a:lnTo>
                <a:lnTo>
                  <a:pt x="373" y="247"/>
                </a:lnTo>
                <a:lnTo>
                  <a:pt x="378" y="247"/>
                </a:lnTo>
                <a:lnTo>
                  <a:pt x="378" y="247"/>
                </a:lnTo>
                <a:lnTo>
                  <a:pt x="381" y="247"/>
                </a:lnTo>
                <a:lnTo>
                  <a:pt x="381" y="247"/>
                </a:lnTo>
                <a:lnTo>
                  <a:pt x="385" y="250"/>
                </a:lnTo>
                <a:lnTo>
                  <a:pt x="390" y="250"/>
                </a:lnTo>
                <a:lnTo>
                  <a:pt x="390" y="250"/>
                </a:lnTo>
                <a:lnTo>
                  <a:pt x="393" y="250"/>
                </a:lnTo>
                <a:lnTo>
                  <a:pt x="393" y="250"/>
                </a:lnTo>
                <a:lnTo>
                  <a:pt x="398" y="252"/>
                </a:lnTo>
                <a:lnTo>
                  <a:pt x="400" y="252"/>
                </a:lnTo>
                <a:lnTo>
                  <a:pt x="460" y="262"/>
                </a:lnTo>
                <a:lnTo>
                  <a:pt x="460" y="301"/>
                </a:lnTo>
                <a:lnTo>
                  <a:pt x="436" y="303"/>
                </a:lnTo>
                <a:lnTo>
                  <a:pt x="417" y="308"/>
                </a:lnTo>
                <a:lnTo>
                  <a:pt x="402" y="310"/>
                </a:lnTo>
                <a:lnTo>
                  <a:pt x="398" y="315"/>
                </a:lnTo>
                <a:lnTo>
                  <a:pt x="398" y="337"/>
                </a:lnTo>
                <a:lnTo>
                  <a:pt x="402" y="342"/>
                </a:lnTo>
                <a:lnTo>
                  <a:pt x="402" y="342"/>
                </a:lnTo>
                <a:lnTo>
                  <a:pt x="402" y="371"/>
                </a:lnTo>
                <a:lnTo>
                  <a:pt x="398" y="374"/>
                </a:lnTo>
                <a:lnTo>
                  <a:pt x="398" y="376"/>
                </a:lnTo>
                <a:lnTo>
                  <a:pt x="402" y="381"/>
                </a:lnTo>
                <a:lnTo>
                  <a:pt x="402" y="381"/>
                </a:lnTo>
                <a:lnTo>
                  <a:pt x="402" y="400"/>
                </a:lnTo>
                <a:lnTo>
                  <a:pt x="398" y="403"/>
                </a:lnTo>
                <a:lnTo>
                  <a:pt x="398" y="412"/>
                </a:lnTo>
                <a:lnTo>
                  <a:pt x="402" y="417"/>
                </a:lnTo>
                <a:lnTo>
                  <a:pt x="402" y="417"/>
                </a:lnTo>
                <a:lnTo>
                  <a:pt x="400" y="1260"/>
                </a:lnTo>
                <a:lnTo>
                  <a:pt x="378" y="1260"/>
                </a:lnTo>
                <a:lnTo>
                  <a:pt x="376" y="415"/>
                </a:lnTo>
                <a:lnTo>
                  <a:pt x="315" y="415"/>
                </a:lnTo>
                <a:lnTo>
                  <a:pt x="315" y="383"/>
                </a:lnTo>
                <a:lnTo>
                  <a:pt x="90" y="383"/>
                </a:lnTo>
                <a:lnTo>
                  <a:pt x="75" y="415"/>
                </a:lnTo>
                <a:lnTo>
                  <a:pt x="42" y="415"/>
                </a:lnTo>
                <a:lnTo>
                  <a:pt x="17" y="473"/>
                </a:lnTo>
                <a:lnTo>
                  <a:pt x="17" y="1224"/>
                </a:lnTo>
                <a:lnTo>
                  <a:pt x="10" y="1224"/>
                </a:lnTo>
                <a:lnTo>
                  <a:pt x="10" y="1221"/>
                </a:lnTo>
                <a:lnTo>
                  <a:pt x="5" y="1219"/>
                </a:lnTo>
                <a:lnTo>
                  <a:pt x="0" y="1219"/>
                </a:lnTo>
                <a:lnTo>
                  <a:pt x="0" y="1576"/>
                </a:lnTo>
                <a:lnTo>
                  <a:pt x="1281" y="1576"/>
                </a:lnTo>
                <a:lnTo>
                  <a:pt x="1281" y="1017"/>
                </a:lnTo>
                <a:close/>
                <a:moveTo>
                  <a:pt x="342" y="225"/>
                </a:moveTo>
                <a:lnTo>
                  <a:pt x="344" y="225"/>
                </a:lnTo>
                <a:lnTo>
                  <a:pt x="344" y="225"/>
                </a:lnTo>
                <a:lnTo>
                  <a:pt x="352" y="228"/>
                </a:lnTo>
                <a:lnTo>
                  <a:pt x="344" y="225"/>
                </a:lnTo>
                <a:lnTo>
                  <a:pt x="344" y="225"/>
                </a:lnTo>
                <a:lnTo>
                  <a:pt x="342" y="225"/>
                </a:lnTo>
                <a:lnTo>
                  <a:pt x="342" y="223"/>
                </a:lnTo>
                <a:lnTo>
                  <a:pt x="342" y="225"/>
                </a:lnTo>
                <a:close/>
                <a:moveTo>
                  <a:pt x="342" y="228"/>
                </a:moveTo>
                <a:lnTo>
                  <a:pt x="342" y="228"/>
                </a:lnTo>
                <a:lnTo>
                  <a:pt x="339" y="228"/>
                </a:lnTo>
                <a:lnTo>
                  <a:pt x="342" y="228"/>
                </a:lnTo>
                <a:lnTo>
                  <a:pt x="342" y="228"/>
                </a:lnTo>
                <a:lnTo>
                  <a:pt x="361" y="233"/>
                </a:lnTo>
                <a:lnTo>
                  <a:pt x="342" y="228"/>
                </a:lnTo>
                <a:close/>
                <a:moveTo>
                  <a:pt x="410" y="199"/>
                </a:moveTo>
                <a:lnTo>
                  <a:pt x="410" y="201"/>
                </a:lnTo>
                <a:lnTo>
                  <a:pt x="410" y="199"/>
                </a:lnTo>
                <a:lnTo>
                  <a:pt x="410" y="199"/>
                </a:lnTo>
                <a:lnTo>
                  <a:pt x="410" y="199"/>
                </a:lnTo>
                <a:close/>
                <a:moveTo>
                  <a:pt x="414" y="208"/>
                </a:move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4" y="208"/>
                </a:lnTo>
                <a:lnTo>
                  <a:pt x="419" y="211"/>
                </a:lnTo>
                <a:lnTo>
                  <a:pt x="414" y="208"/>
                </a:lnTo>
                <a:close/>
                <a:moveTo>
                  <a:pt x="427" y="199"/>
                </a:moveTo>
                <a:lnTo>
                  <a:pt x="427" y="196"/>
                </a:lnTo>
                <a:lnTo>
                  <a:pt x="429" y="196"/>
                </a:lnTo>
                <a:lnTo>
                  <a:pt x="427" y="196"/>
                </a:lnTo>
                <a:lnTo>
                  <a:pt x="427" y="199"/>
                </a:lnTo>
                <a:close/>
                <a:moveTo>
                  <a:pt x="429" y="206"/>
                </a:moveTo>
                <a:lnTo>
                  <a:pt x="429" y="204"/>
                </a:lnTo>
                <a:lnTo>
                  <a:pt x="429" y="204"/>
                </a:lnTo>
                <a:lnTo>
                  <a:pt x="429" y="204"/>
                </a:lnTo>
                <a:lnTo>
                  <a:pt x="429" y="206"/>
                </a:lnTo>
                <a:lnTo>
                  <a:pt x="431" y="206"/>
                </a:lnTo>
                <a:lnTo>
                  <a:pt x="429" y="20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6095207" y="4991981"/>
            <a:ext cx="2030676" cy="1895615"/>
          </a:xfrm>
          <a:custGeom>
            <a:avLst/>
            <a:gdLst>
              <a:gd name="T0" fmla="*/ 1278 w 1278"/>
              <a:gd name="T1" fmla="*/ 836 h 1193"/>
              <a:gd name="T2" fmla="*/ 1271 w 1278"/>
              <a:gd name="T3" fmla="*/ 819 h 1193"/>
              <a:gd name="T4" fmla="*/ 1252 w 1278"/>
              <a:gd name="T5" fmla="*/ 821 h 1193"/>
              <a:gd name="T6" fmla="*/ 1242 w 1278"/>
              <a:gd name="T7" fmla="*/ 807 h 1193"/>
              <a:gd name="T8" fmla="*/ 1206 w 1278"/>
              <a:gd name="T9" fmla="*/ 700 h 1193"/>
              <a:gd name="T10" fmla="*/ 1167 w 1278"/>
              <a:gd name="T11" fmla="*/ 693 h 1193"/>
              <a:gd name="T12" fmla="*/ 1126 w 1278"/>
              <a:gd name="T13" fmla="*/ 651 h 1193"/>
              <a:gd name="T14" fmla="*/ 1075 w 1278"/>
              <a:gd name="T15" fmla="*/ 598 h 1193"/>
              <a:gd name="T16" fmla="*/ 1068 w 1278"/>
              <a:gd name="T17" fmla="*/ 586 h 1193"/>
              <a:gd name="T18" fmla="*/ 1053 w 1278"/>
              <a:gd name="T19" fmla="*/ 566 h 1193"/>
              <a:gd name="T20" fmla="*/ 1048 w 1278"/>
              <a:gd name="T21" fmla="*/ 581 h 1193"/>
              <a:gd name="T22" fmla="*/ 1034 w 1278"/>
              <a:gd name="T23" fmla="*/ 593 h 1193"/>
              <a:gd name="T24" fmla="*/ 1034 w 1278"/>
              <a:gd name="T25" fmla="*/ 625 h 1193"/>
              <a:gd name="T26" fmla="*/ 956 w 1278"/>
              <a:gd name="T27" fmla="*/ 685 h 1193"/>
              <a:gd name="T28" fmla="*/ 925 w 1278"/>
              <a:gd name="T29" fmla="*/ 695 h 1193"/>
              <a:gd name="T30" fmla="*/ 884 w 1278"/>
              <a:gd name="T31" fmla="*/ 824 h 1193"/>
              <a:gd name="T32" fmla="*/ 864 w 1278"/>
              <a:gd name="T33" fmla="*/ 807 h 1193"/>
              <a:gd name="T34" fmla="*/ 850 w 1278"/>
              <a:gd name="T35" fmla="*/ 838 h 1193"/>
              <a:gd name="T36" fmla="*/ 833 w 1278"/>
              <a:gd name="T37" fmla="*/ 819 h 1193"/>
              <a:gd name="T38" fmla="*/ 814 w 1278"/>
              <a:gd name="T39" fmla="*/ 841 h 1193"/>
              <a:gd name="T40" fmla="*/ 751 w 1278"/>
              <a:gd name="T41" fmla="*/ 32 h 1193"/>
              <a:gd name="T42" fmla="*/ 445 w 1278"/>
              <a:gd name="T43" fmla="*/ 855 h 1193"/>
              <a:gd name="T44" fmla="*/ 431 w 1278"/>
              <a:gd name="T45" fmla="*/ 739 h 1193"/>
              <a:gd name="T46" fmla="*/ 404 w 1278"/>
              <a:gd name="T47" fmla="*/ 756 h 1193"/>
              <a:gd name="T48" fmla="*/ 378 w 1278"/>
              <a:gd name="T49" fmla="*/ 561 h 1193"/>
              <a:gd name="T50" fmla="*/ 375 w 1278"/>
              <a:gd name="T51" fmla="*/ 547 h 1193"/>
              <a:gd name="T52" fmla="*/ 368 w 1278"/>
              <a:gd name="T53" fmla="*/ 569 h 1193"/>
              <a:gd name="T54" fmla="*/ 351 w 1278"/>
              <a:gd name="T55" fmla="*/ 479 h 1193"/>
              <a:gd name="T56" fmla="*/ 341 w 1278"/>
              <a:gd name="T57" fmla="*/ 348 h 1193"/>
              <a:gd name="T58" fmla="*/ 324 w 1278"/>
              <a:gd name="T59" fmla="*/ 372 h 1193"/>
              <a:gd name="T60" fmla="*/ 312 w 1278"/>
              <a:gd name="T61" fmla="*/ 479 h 1193"/>
              <a:gd name="T62" fmla="*/ 295 w 1278"/>
              <a:gd name="T63" fmla="*/ 561 h 1193"/>
              <a:gd name="T64" fmla="*/ 290 w 1278"/>
              <a:gd name="T65" fmla="*/ 547 h 1193"/>
              <a:gd name="T66" fmla="*/ 288 w 1278"/>
              <a:gd name="T67" fmla="*/ 569 h 1193"/>
              <a:gd name="T68" fmla="*/ 269 w 1278"/>
              <a:gd name="T69" fmla="*/ 693 h 1193"/>
              <a:gd name="T70" fmla="*/ 269 w 1278"/>
              <a:gd name="T71" fmla="*/ 695 h 1193"/>
              <a:gd name="T72" fmla="*/ 261 w 1278"/>
              <a:gd name="T73" fmla="*/ 758 h 1193"/>
              <a:gd name="T74" fmla="*/ 244 w 1278"/>
              <a:gd name="T75" fmla="*/ 712 h 1193"/>
              <a:gd name="T76" fmla="*/ 232 w 1278"/>
              <a:gd name="T77" fmla="*/ 574 h 1193"/>
              <a:gd name="T78" fmla="*/ 208 w 1278"/>
              <a:gd name="T79" fmla="*/ 710 h 1193"/>
              <a:gd name="T80" fmla="*/ 194 w 1278"/>
              <a:gd name="T81" fmla="*/ 748 h 1193"/>
              <a:gd name="T82" fmla="*/ 174 w 1278"/>
              <a:gd name="T83" fmla="*/ 688 h 1193"/>
              <a:gd name="T84" fmla="*/ 172 w 1278"/>
              <a:gd name="T85" fmla="*/ 685 h 1193"/>
              <a:gd name="T86" fmla="*/ 169 w 1278"/>
              <a:gd name="T87" fmla="*/ 615 h 1193"/>
              <a:gd name="T88" fmla="*/ 167 w 1278"/>
              <a:gd name="T89" fmla="*/ 610 h 1193"/>
              <a:gd name="T90" fmla="*/ 157 w 1278"/>
              <a:gd name="T91" fmla="*/ 557 h 1193"/>
              <a:gd name="T92" fmla="*/ 148 w 1278"/>
              <a:gd name="T93" fmla="*/ 547 h 1193"/>
              <a:gd name="T94" fmla="*/ 123 w 1278"/>
              <a:gd name="T95" fmla="*/ 479 h 1193"/>
              <a:gd name="T96" fmla="*/ 123 w 1278"/>
              <a:gd name="T97" fmla="*/ 464 h 1193"/>
              <a:gd name="T98" fmla="*/ 121 w 1278"/>
              <a:gd name="T99" fmla="*/ 304 h 1193"/>
              <a:gd name="T100" fmla="*/ 97 w 1278"/>
              <a:gd name="T101" fmla="*/ 464 h 1193"/>
              <a:gd name="T102" fmla="*/ 94 w 1278"/>
              <a:gd name="T103" fmla="*/ 476 h 1193"/>
              <a:gd name="T104" fmla="*/ 70 w 1278"/>
              <a:gd name="T105" fmla="*/ 554 h 1193"/>
              <a:gd name="T106" fmla="*/ 60 w 1278"/>
              <a:gd name="T107" fmla="*/ 549 h 1193"/>
              <a:gd name="T108" fmla="*/ 48 w 1278"/>
              <a:gd name="T109" fmla="*/ 610 h 1193"/>
              <a:gd name="T110" fmla="*/ 41 w 1278"/>
              <a:gd name="T111" fmla="*/ 746 h 1193"/>
              <a:gd name="T112" fmla="*/ 17 w 1278"/>
              <a:gd name="T113" fmla="*/ 739 h 1193"/>
              <a:gd name="T114" fmla="*/ 7 w 1278"/>
              <a:gd name="T115" fmla="*/ 848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78" h="1193">
                <a:moveTo>
                  <a:pt x="12" y="306"/>
                </a:moveTo>
                <a:lnTo>
                  <a:pt x="0" y="304"/>
                </a:lnTo>
                <a:lnTo>
                  <a:pt x="0" y="1193"/>
                </a:lnTo>
                <a:lnTo>
                  <a:pt x="1278" y="1193"/>
                </a:lnTo>
                <a:lnTo>
                  <a:pt x="1278" y="836"/>
                </a:lnTo>
                <a:lnTo>
                  <a:pt x="1274" y="836"/>
                </a:lnTo>
                <a:lnTo>
                  <a:pt x="1274" y="819"/>
                </a:lnTo>
                <a:lnTo>
                  <a:pt x="1271" y="819"/>
                </a:lnTo>
                <a:lnTo>
                  <a:pt x="1271" y="819"/>
                </a:lnTo>
                <a:lnTo>
                  <a:pt x="1271" y="819"/>
                </a:lnTo>
                <a:lnTo>
                  <a:pt x="1269" y="819"/>
                </a:lnTo>
                <a:lnTo>
                  <a:pt x="1269" y="836"/>
                </a:lnTo>
                <a:lnTo>
                  <a:pt x="1257" y="836"/>
                </a:lnTo>
                <a:lnTo>
                  <a:pt x="1257" y="824"/>
                </a:lnTo>
                <a:lnTo>
                  <a:pt x="1252" y="821"/>
                </a:lnTo>
                <a:lnTo>
                  <a:pt x="1245" y="821"/>
                </a:lnTo>
                <a:lnTo>
                  <a:pt x="1245" y="807"/>
                </a:lnTo>
                <a:lnTo>
                  <a:pt x="1242" y="807"/>
                </a:lnTo>
                <a:lnTo>
                  <a:pt x="1242" y="807"/>
                </a:lnTo>
                <a:lnTo>
                  <a:pt x="1242" y="807"/>
                </a:lnTo>
                <a:lnTo>
                  <a:pt x="1240" y="807"/>
                </a:lnTo>
                <a:lnTo>
                  <a:pt x="1240" y="821"/>
                </a:lnTo>
                <a:lnTo>
                  <a:pt x="1220" y="821"/>
                </a:lnTo>
                <a:lnTo>
                  <a:pt x="1223" y="702"/>
                </a:lnTo>
                <a:lnTo>
                  <a:pt x="1206" y="700"/>
                </a:lnTo>
                <a:lnTo>
                  <a:pt x="1182" y="700"/>
                </a:lnTo>
                <a:lnTo>
                  <a:pt x="1174" y="695"/>
                </a:lnTo>
                <a:lnTo>
                  <a:pt x="1174" y="695"/>
                </a:lnTo>
                <a:lnTo>
                  <a:pt x="1172" y="695"/>
                </a:lnTo>
                <a:lnTo>
                  <a:pt x="1167" y="693"/>
                </a:lnTo>
                <a:lnTo>
                  <a:pt x="1167" y="688"/>
                </a:lnTo>
                <a:lnTo>
                  <a:pt x="1155" y="685"/>
                </a:lnTo>
                <a:lnTo>
                  <a:pt x="1150" y="685"/>
                </a:lnTo>
                <a:lnTo>
                  <a:pt x="1140" y="668"/>
                </a:lnTo>
                <a:lnTo>
                  <a:pt x="1126" y="651"/>
                </a:lnTo>
                <a:lnTo>
                  <a:pt x="1111" y="639"/>
                </a:lnTo>
                <a:lnTo>
                  <a:pt x="1092" y="629"/>
                </a:lnTo>
                <a:lnTo>
                  <a:pt x="1073" y="625"/>
                </a:lnTo>
                <a:lnTo>
                  <a:pt x="1073" y="598"/>
                </a:lnTo>
                <a:lnTo>
                  <a:pt x="1075" y="598"/>
                </a:lnTo>
                <a:lnTo>
                  <a:pt x="1075" y="595"/>
                </a:lnTo>
                <a:lnTo>
                  <a:pt x="1075" y="593"/>
                </a:lnTo>
                <a:lnTo>
                  <a:pt x="1073" y="593"/>
                </a:lnTo>
                <a:lnTo>
                  <a:pt x="1070" y="588"/>
                </a:lnTo>
                <a:lnTo>
                  <a:pt x="1068" y="586"/>
                </a:lnTo>
                <a:lnTo>
                  <a:pt x="1063" y="583"/>
                </a:lnTo>
                <a:lnTo>
                  <a:pt x="1061" y="581"/>
                </a:lnTo>
                <a:lnTo>
                  <a:pt x="1056" y="581"/>
                </a:lnTo>
                <a:lnTo>
                  <a:pt x="1056" y="566"/>
                </a:lnTo>
                <a:lnTo>
                  <a:pt x="1053" y="566"/>
                </a:lnTo>
                <a:lnTo>
                  <a:pt x="1053" y="564"/>
                </a:lnTo>
                <a:lnTo>
                  <a:pt x="1053" y="566"/>
                </a:lnTo>
                <a:lnTo>
                  <a:pt x="1048" y="566"/>
                </a:lnTo>
                <a:lnTo>
                  <a:pt x="1048" y="581"/>
                </a:lnTo>
                <a:lnTo>
                  <a:pt x="1048" y="581"/>
                </a:lnTo>
                <a:lnTo>
                  <a:pt x="1046" y="581"/>
                </a:lnTo>
                <a:lnTo>
                  <a:pt x="1041" y="583"/>
                </a:lnTo>
                <a:lnTo>
                  <a:pt x="1039" y="586"/>
                </a:lnTo>
                <a:lnTo>
                  <a:pt x="1036" y="588"/>
                </a:lnTo>
                <a:lnTo>
                  <a:pt x="1034" y="593"/>
                </a:lnTo>
                <a:lnTo>
                  <a:pt x="1031" y="593"/>
                </a:lnTo>
                <a:lnTo>
                  <a:pt x="1031" y="595"/>
                </a:lnTo>
                <a:lnTo>
                  <a:pt x="1031" y="598"/>
                </a:lnTo>
                <a:lnTo>
                  <a:pt x="1034" y="598"/>
                </a:lnTo>
                <a:lnTo>
                  <a:pt x="1034" y="625"/>
                </a:lnTo>
                <a:lnTo>
                  <a:pt x="1014" y="629"/>
                </a:lnTo>
                <a:lnTo>
                  <a:pt x="995" y="639"/>
                </a:lnTo>
                <a:lnTo>
                  <a:pt x="978" y="651"/>
                </a:lnTo>
                <a:lnTo>
                  <a:pt x="964" y="668"/>
                </a:lnTo>
                <a:lnTo>
                  <a:pt x="956" y="685"/>
                </a:lnTo>
                <a:lnTo>
                  <a:pt x="949" y="685"/>
                </a:lnTo>
                <a:lnTo>
                  <a:pt x="937" y="688"/>
                </a:lnTo>
                <a:lnTo>
                  <a:pt x="937" y="693"/>
                </a:lnTo>
                <a:lnTo>
                  <a:pt x="935" y="695"/>
                </a:lnTo>
                <a:lnTo>
                  <a:pt x="925" y="695"/>
                </a:lnTo>
                <a:lnTo>
                  <a:pt x="925" y="697"/>
                </a:lnTo>
                <a:lnTo>
                  <a:pt x="922" y="700"/>
                </a:lnTo>
                <a:lnTo>
                  <a:pt x="896" y="700"/>
                </a:lnTo>
                <a:lnTo>
                  <a:pt x="881" y="702"/>
                </a:lnTo>
                <a:lnTo>
                  <a:pt x="884" y="824"/>
                </a:lnTo>
                <a:lnTo>
                  <a:pt x="867" y="824"/>
                </a:lnTo>
                <a:lnTo>
                  <a:pt x="867" y="807"/>
                </a:lnTo>
                <a:lnTo>
                  <a:pt x="864" y="807"/>
                </a:lnTo>
                <a:lnTo>
                  <a:pt x="864" y="807"/>
                </a:lnTo>
                <a:lnTo>
                  <a:pt x="864" y="807"/>
                </a:lnTo>
                <a:lnTo>
                  <a:pt x="862" y="807"/>
                </a:lnTo>
                <a:lnTo>
                  <a:pt x="862" y="824"/>
                </a:lnTo>
                <a:lnTo>
                  <a:pt x="855" y="824"/>
                </a:lnTo>
                <a:lnTo>
                  <a:pt x="850" y="826"/>
                </a:lnTo>
                <a:lnTo>
                  <a:pt x="850" y="838"/>
                </a:lnTo>
                <a:lnTo>
                  <a:pt x="850" y="838"/>
                </a:lnTo>
                <a:lnTo>
                  <a:pt x="835" y="838"/>
                </a:lnTo>
                <a:lnTo>
                  <a:pt x="833" y="819"/>
                </a:lnTo>
                <a:lnTo>
                  <a:pt x="833" y="819"/>
                </a:lnTo>
                <a:lnTo>
                  <a:pt x="833" y="819"/>
                </a:lnTo>
                <a:lnTo>
                  <a:pt x="830" y="819"/>
                </a:lnTo>
                <a:lnTo>
                  <a:pt x="828" y="819"/>
                </a:lnTo>
                <a:lnTo>
                  <a:pt x="828" y="838"/>
                </a:lnTo>
                <a:lnTo>
                  <a:pt x="818" y="838"/>
                </a:lnTo>
                <a:lnTo>
                  <a:pt x="814" y="841"/>
                </a:lnTo>
                <a:lnTo>
                  <a:pt x="814" y="841"/>
                </a:lnTo>
                <a:lnTo>
                  <a:pt x="809" y="841"/>
                </a:lnTo>
                <a:lnTo>
                  <a:pt x="811" y="90"/>
                </a:lnTo>
                <a:lnTo>
                  <a:pt x="782" y="32"/>
                </a:lnTo>
                <a:lnTo>
                  <a:pt x="751" y="32"/>
                </a:lnTo>
                <a:lnTo>
                  <a:pt x="734" y="0"/>
                </a:lnTo>
                <a:lnTo>
                  <a:pt x="508" y="0"/>
                </a:lnTo>
                <a:lnTo>
                  <a:pt x="508" y="32"/>
                </a:lnTo>
                <a:lnTo>
                  <a:pt x="448" y="32"/>
                </a:lnTo>
                <a:lnTo>
                  <a:pt x="445" y="855"/>
                </a:lnTo>
                <a:lnTo>
                  <a:pt x="438" y="848"/>
                </a:lnTo>
                <a:lnTo>
                  <a:pt x="438" y="836"/>
                </a:lnTo>
                <a:lnTo>
                  <a:pt x="436" y="746"/>
                </a:lnTo>
                <a:lnTo>
                  <a:pt x="436" y="739"/>
                </a:lnTo>
                <a:lnTo>
                  <a:pt x="431" y="739"/>
                </a:lnTo>
                <a:lnTo>
                  <a:pt x="429" y="739"/>
                </a:lnTo>
                <a:lnTo>
                  <a:pt x="429" y="746"/>
                </a:lnTo>
                <a:lnTo>
                  <a:pt x="429" y="758"/>
                </a:lnTo>
                <a:lnTo>
                  <a:pt x="404" y="758"/>
                </a:lnTo>
                <a:lnTo>
                  <a:pt x="404" y="756"/>
                </a:lnTo>
                <a:lnTo>
                  <a:pt x="399" y="746"/>
                </a:lnTo>
                <a:lnTo>
                  <a:pt x="399" y="693"/>
                </a:lnTo>
                <a:lnTo>
                  <a:pt x="392" y="676"/>
                </a:lnTo>
                <a:lnTo>
                  <a:pt x="392" y="622"/>
                </a:lnTo>
                <a:lnTo>
                  <a:pt x="378" y="561"/>
                </a:lnTo>
                <a:lnTo>
                  <a:pt x="380" y="561"/>
                </a:lnTo>
                <a:lnTo>
                  <a:pt x="380" y="547"/>
                </a:lnTo>
                <a:lnTo>
                  <a:pt x="375" y="547"/>
                </a:lnTo>
                <a:lnTo>
                  <a:pt x="375" y="547"/>
                </a:lnTo>
                <a:lnTo>
                  <a:pt x="375" y="547"/>
                </a:lnTo>
                <a:lnTo>
                  <a:pt x="368" y="547"/>
                </a:lnTo>
                <a:lnTo>
                  <a:pt x="368" y="554"/>
                </a:lnTo>
                <a:lnTo>
                  <a:pt x="366" y="554"/>
                </a:lnTo>
                <a:lnTo>
                  <a:pt x="366" y="569"/>
                </a:lnTo>
                <a:lnTo>
                  <a:pt x="368" y="569"/>
                </a:lnTo>
                <a:lnTo>
                  <a:pt x="358" y="610"/>
                </a:lnTo>
                <a:lnTo>
                  <a:pt x="346" y="481"/>
                </a:lnTo>
                <a:lnTo>
                  <a:pt x="351" y="481"/>
                </a:lnTo>
                <a:lnTo>
                  <a:pt x="351" y="479"/>
                </a:lnTo>
                <a:lnTo>
                  <a:pt x="351" y="479"/>
                </a:lnTo>
                <a:lnTo>
                  <a:pt x="351" y="469"/>
                </a:lnTo>
                <a:lnTo>
                  <a:pt x="344" y="469"/>
                </a:lnTo>
                <a:lnTo>
                  <a:pt x="337" y="372"/>
                </a:lnTo>
                <a:lnTo>
                  <a:pt x="341" y="372"/>
                </a:lnTo>
                <a:lnTo>
                  <a:pt x="341" y="348"/>
                </a:lnTo>
                <a:lnTo>
                  <a:pt x="341" y="309"/>
                </a:lnTo>
                <a:lnTo>
                  <a:pt x="320" y="309"/>
                </a:lnTo>
                <a:lnTo>
                  <a:pt x="320" y="348"/>
                </a:lnTo>
                <a:lnTo>
                  <a:pt x="320" y="372"/>
                </a:lnTo>
                <a:lnTo>
                  <a:pt x="324" y="372"/>
                </a:lnTo>
                <a:lnTo>
                  <a:pt x="324" y="374"/>
                </a:lnTo>
                <a:lnTo>
                  <a:pt x="317" y="469"/>
                </a:lnTo>
                <a:lnTo>
                  <a:pt x="312" y="469"/>
                </a:lnTo>
                <a:lnTo>
                  <a:pt x="312" y="472"/>
                </a:lnTo>
                <a:lnTo>
                  <a:pt x="312" y="479"/>
                </a:lnTo>
                <a:lnTo>
                  <a:pt x="312" y="481"/>
                </a:lnTo>
                <a:lnTo>
                  <a:pt x="317" y="481"/>
                </a:lnTo>
                <a:lnTo>
                  <a:pt x="305" y="610"/>
                </a:lnTo>
                <a:lnTo>
                  <a:pt x="295" y="566"/>
                </a:lnTo>
                <a:lnTo>
                  <a:pt x="295" y="561"/>
                </a:lnTo>
                <a:lnTo>
                  <a:pt x="298" y="561"/>
                </a:lnTo>
                <a:lnTo>
                  <a:pt x="298" y="547"/>
                </a:lnTo>
                <a:lnTo>
                  <a:pt x="290" y="547"/>
                </a:lnTo>
                <a:lnTo>
                  <a:pt x="290" y="547"/>
                </a:lnTo>
                <a:lnTo>
                  <a:pt x="290" y="547"/>
                </a:lnTo>
                <a:lnTo>
                  <a:pt x="286" y="547"/>
                </a:lnTo>
                <a:lnTo>
                  <a:pt x="286" y="554"/>
                </a:lnTo>
                <a:lnTo>
                  <a:pt x="286" y="554"/>
                </a:lnTo>
                <a:lnTo>
                  <a:pt x="286" y="569"/>
                </a:lnTo>
                <a:lnTo>
                  <a:pt x="288" y="569"/>
                </a:lnTo>
                <a:lnTo>
                  <a:pt x="276" y="622"/>
                </a:lnTo>
                <a:lnTo>
                  <a:pt x="276" y="622"/>
                </a:lnTo>
                <a:lnTo>
                  <a:pt x="274" y="627"/>
                </a:lnTo>
                <a:lnTo>
                  <a:pt x="274" y="676"/>
                </a:lnTo>
                <a:lnTo>
                  <a:pt x="269" y="693"/>
                </a:lnTo>
                <a:lnTo>
                  <a:pt x="269" y="693"/>
                </a:lnTo>
                <a:lnTo>
                  <a:pt x="269" y="693"/>
                </a:lnTo>
                <a:lnTo>
                  <a:pt x="269" y="695"/>
                </a:lnTo>
                <a:lnTo>
                  <a:pt x="269" y="695"/>
                </a:lnTo>
                <a:lnTo>
                  <a:pt x="269" y="695"/>
                </a:lnTo>
                <a:lnTo>
                  <a:pt x="269" y="695"/>
                </a:lnTo>
                <a:lnTo>
                  <a:pt x="269" y="746"/>
                </a:lnTo>
                <a:lnTo>
                  <a:pt x="261" y="756"/>
                </a:lnTo>
                <a:lnTo>
                  <a:pt x="261" y="756"/>
                </a:lnTo>
                <a:lnTo>
                  <a:pt x="261" y="758"/>
                </a:lnTo>
                <a:lnTo>
                  <a:pt x="261" y="758"/>
                </a:lnTo>
                <a:lnTo>
                  <a:pt x="252" y="758"/>
                </a:lnTo>
                <a:lnTo>
                  <a:pt x="252" y="748"/>
                </a:lnTo>
                <a:lnTo>
                  <a:pt x="244" y="748"/>
                </a:lnTo>
                <a:lnTo>
                  <a:pt x="244" y="712"/>
                </a:lnTo>
                <a:lnTo>
                  <a:pt x="244" y="710"/>
                </a:lnTo>
                <a:lnTo>
                  <a:pt x="240" y="710"/>
                </a:lnTo>
                <a:lnTo>
                  <a:pt x="225" y="574"/>
                </a:lnTo>
                <a:lnTo>
                  <a:pt x="225" y="574"/>
                </a:lnTo>
                <a:lnTo>
                  <a:pt x="232" y="574"/>
                </a:lnTo>
                <a:lnTo>
                  <a:pt x="232" y="537"/>
                </a:lnTo>
                <a:lnTo>
                  <a:pt x="215" y="537"/>
                </a:lnTo>
                <a:lnTo>
                  <a:pt x="215" y="574"/>
                </a:lnTo>
                <a:lnTo>
                  <a:pt x="220" y="574"/>
                </a:lnTo>
                <a:lnTo>
                  <a:pt x="208" y="710"/>
                </a:lnTo>
                <a:lnTo>
                  <a:pt x="208" y="710"/>
                </a:lnTo>
                <a:lnTo>
                  <a:pt x="208" y="710"/>
                </a:lnTo>
                <a:lnTo>
                  <a:pt x="201" y="710"/>
                </a:lnTo>
                <a:lnTo>
                  <a:pt x="201" y="748"/>
                </a:lnTo>
                <a:lnTo>
                  <a:pt x="194" y="748"/>
                </a:lnTo>
                <a:lnTo>
                  <a:pt x="194" y="758"/>
                </a:lnTo>
                <a:lnTo>
                  <a:pt x="179" y="758"/>
                </a:lnTo>
                <a:lnTo>
                  <a:pt x="179" y="758"/>
                </a:lnTo>
                <a:lnTo>
                  <a:pt x="174" y="746"/>
                </a:lnTo>
                <a:lnTo>
                  <a:pt x="174" y="688"/>
                </a:lnTo>
                <a:lnTo>
                  <a:pt x="174" y="688"/>
                </a:lnTo>
                <a:lnTo>
                  <a:pt x="174" y="688"/>
                </a:lnTo>
                <a:lnTo>
                  <a:pt x="172" y="688"/>
                </a:lnTo>
                <a:lnTo>
                  <a:pt x="172" y="685"/>
                </a:lnTo>
                <a:lnTo>
                  <a:pt x="172" y="685"/>
                </a:lnTo>
                <a:lnTo>
                  <a:pt x="172" y="685"/>
                </a:lnTo>
                <a:lnTo>
                  <a:pt x="169" y="683"/>
                </a:lnTo>
                <a:lnTo>
                  <a:pt x="169" y="617"/>
                </a:lnTo>
                <a:lnTo>
                  <a:pt x="169" y="617"/>
                </a:lnTo>
                <a:lnTo>
                  <a:pt x="169" y="615"/>
                </a:lnTo>
                <a:lnTo>
                  <a:pt x="167" y="615"/>
                </a:lnTo>
                <a:lnTo>
                  <a:pt x="167" y="615"/>
                </a:lnTo>
                <a:lnTo>
                  <a:pt x="167" y="610"/>
                </a:lnTo>
                <a:lnTo>
                  <a:pt x="167" y="610"/>
                </a:lnTo>
                <a:lnTo>
                  <a:pt x="167" y="610"/>
                </a:lnTo>
                <a:lnTo>
                  <a:pt x="165" y="610"/>
                </a:lnTo>
                <a:lnTo>
                  <a:pt x="165" y="610"/>
                </a:lnTo>
                <a:lnTo>
                  <a:pt x="155" y="569"/>
                </a:lnTo>
                <a:lnTo>
                  <a:pt x="157" y="569"/>
                </a:lnTo>
                <a:lnTo>
                  <a:pt x="157" y="557"/>
                </a:lnTo>
                <a:lnTo>
                  <a:pt x="155" y="557"/>
                </a:lnTo>
                <a:lnTo>
                  <a:pt x="155" y="547"/>
                </a:lnTo>
                <a:lnTo>
                  <a:pt x="148" y="547"/>
                </a:lnTo>
                <a:lnTo>
                  <a:pt x="148" y="547"/>
                </a:lnTo>
                <a:lnTo>
                  <a:pt x="148" y="547"/>
                </a:lnTo>
                <a:lnTo>
                  <a:pt x="143" y="547"/>
                </a:lnTo>
                <a:lnTo>
                  <a:pt x="143" y="561"/>
                </a:lnTo>
                <a:lnTo>
                  <a:pt x="145" y="561"/>
                </a:lnTo>
                <a:lnTo>
                  <a:pt x="136" y="603"/>
                </a:lnTo>
                <a:lnTo>
                  <a:pt x="123" y="479"/>
                </a:lnTo>
                <a:lnTo>
                  <a:pt x="131" y="476"/>
                </a:lnTo>
                <a:lnTo>
                  <a:pt x="131" y="476"/>
                </a:lnTo>
                <a:lnTo>
                  <a:pt x="131" y="467"/>
                </a:lnTo>
                <a:lnTo>
                  <a:pt x="128" y="464"/>
                </a:lnTo>
                <a:lnTo>
                  <a:pt x="123" y="464"/>
                </a:lnTo>
                <a:lnTo>
                  <a:pt x="116" y="370"/>
                </a:lnTo>
                <a:lnTo>
                  <a:pt x="116" y="370"/>
                </a:lnTo>
                <a:lnTo>
                  <a:pt x="121" y="370"/>
                </a:lnTo>
                <a:lnTo>
                  <a:pt x="121" y="343"/>
                </a:lnTo>
                <a:lnTo>
                  <a:pt x="121" y="304"/>
                </a:lnTo>
                <a:lnTo>
                  <a:pt x="99" y="304"/>
                </a:lnTo>
                <a:lnTo>
                  <a:pt x="99" y="343"/>
                </a:lnTo>
                <a:lnTo>
                  <a:pt x="99" y="370"/>
                </a:lnTo>
                <a:lnTo>
                  <a:pt x="104" y="370"/>
                </a:lnTo>
                <a:lnTo>
                  <a:pt x="97" y="464"/>
                </a:lnTo>
                <a:lnTo>
                  <a:pt x="90" y="464"/>
                </a:lnTo>
                <a:lnTo>
                  <a:pt x="90" y="474"/>
                </a:lnTo>
                <a:lnTo>
                  <a:pt x="90" y="474"/>
                </a:lnTo>
                <a:lnTo>
                  <a:pt x="90" y="476"/>
                </a:lnTo>
                <a:lnTo>
                  <a:pt x="94" y="476"/>
                </a:lnTo>
                <a:lnTo>
                  <a:pt x="82" y="603"/>
                </a:lnTo>
                <a:lnTo>
                  <a:pt x="75" y="569"/>
                </a:lnTo>
                <a:lnTo>
                  <a:pt x="75" y="569"/>
                </a:lnTo>
                <a:lnTo>
                  <a:pt x="75" y="554"/>
                </a:lnTo>
                <a:lnTo>
                  <a:pt x="70" y="554"/>
                </a:lnTo>
                <a:lnTo>
                  <a:pt x="70" y="549"/>
                </a:lnTo>
                <a:lnTo>
                  <a:pt x="65" y="549"/>
                </a:lnTo>
                <a:lnTo>
                  <a:pt x="65" y="547"/>
                </a:lnTo>
                <a:lnTo>
                  <a:pt x="65" y="549"/>
                </a:lnTo>
                <a:lnTo>
                  <a:pt x="60" y="549"/>
                </a:lnTo>
                <a:lnTo>
                  <a:pt x="60" y="561"/>
                </a:lnTo>
                <a:lnTo>
                  <a:pt x="63" y="561"/>
                </a:lnTo>
                <a:lnTo>
                  <a:pt x="51" y="610"/>
                </a:lnTo>
                <a:lnTo>
                  <a:pt x="51" y="610"/>
                </a:lnTo>
                <a:lnTo>
                  <a:pt x="48" y="610"/>
                </a:lnTo>
                <a:lnTo>
                  <a:pt x="46" y="610"/>
                </a:lnTo>
                <a:lnTo>
                  <a:pt x="46" y="683"/>
                </a:lnTo>
                <a:lnTo>
                  <a:pt x="41" y="685"/>
                </a:lnTo>
                <a:lnTo>
                  <a:pt x="41" y="700"/>
                </a:lnTo>
                <a:lnTo>
                  <a:pt x="41" y="746"/>
                </a:lnTo>
                <a:lnTo>
                  <a:pt x="34" y="756"/>
                </a:lnTo>
                <a:lnTo>
                  <a:pt x="34" y="758"/>
                </a:lnTo>
                <a:lnTo>
                  <a:pt x="19" y="758"/>
                </a:lnTo>
                <a:lnTo>
                  <a:pt x="17" y="746"/>
                </a:lnTo>
                <a:lnTo>
                  <a:pt x="17" y="739"/>
                </a:lnTo>
                <a:lnTo>
                  <a:pt x="17" y="739"/>
                </a:lnTo>
                <a:lnTo>
                  <a:pt x="12" y="739"/>
                </a:lnTo>
                <a:lnTo>
                  <a:pt x="12" y="746"/>
                </a:lnTo>
                <a:lnTo>
                  <a:pt x="7" y="836"/>
                </a:lnTo>
                <a:lnTo>
                  <a:pt x="7" y="848"/>
                </a:lnTo>
                <a:lnTo>
                  <a:pt x="5" y="851"/>
                </a:lnTo>
                <a:lnTo>
                  <a:pt x="10" y="365"/>
                </a:lnTo>
                <a:lnTo>
                  <a:pt x="12" y="30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4067708" y="4626522"/>
            <a:ext cx="2027498" cy="2261074"/>
          </a:xfrm>
          <a:custGeom>
            <a:avLst/>
            <a:gdLst>
              <a:gd name="T0" fmla="*/ 1242 w 1276"/>
              <a:gd name="T1" fmla="*/ 529 h 1423"/>
              <a:gd name="T2" fmla="*/ 1225 w 1276"/>
              <a:gd name="T3" fmla="*/ 527 h 1423"/>
              <a:gd name="T4" fmla="*/ 1196 w 1276"/>
              <a:gd name="T5" fmla="*/ 505 h 1423"/>
              <a:gd name="T6" fmla="*/ 1172 w 1276"/>
              <a:gd name="T7" fmla="*/ 483 h 1423"/>
              <a:gd name="T8" fmla="*/ 1148 w 1276"/>
              <a:gd name="T9" fmla="*/ 461 h 1423"/>
              <a:gd name="T10" fmla="*/ 1126 w 1276"/>
              <a:gd name="T11" fmla="*/ 439 h 1423"/>
              <a:gd name="T12" fmla="*/ 1043 w 1276"/>
              <a:gd name="T13" fmla="*/ 434 h 1423"/>
              <a:gd name="T14" fmla="*/ 1005 w 1276"/>
              <a:gd name="T15" fmla="*/ 447 h 1423"/>
              <a:gd name="T16" fmla="*/ 985 w 1276"/>
              <a:gd name="T17" fmla="*/ 461 h 1423"/>
              <a:gd name="T18" fmla="*/ 981 w 1276"/>
              <a:gd name="T19" fmla="*/ 481 h 1423"/>
              <a:gd name="T20" fmla="*/ 959 w 1276"/>
              <a:gd name="T21" fmla="*/ 495 h 1423"/>
              <a:gd name="T22" fmla="*/ 939 w 1276"/>
              <a:gd name="T23" fmla="*/ 505 h 1423"/>
              <a:gd name="T24" fmla="*/ 937 w 1276"/>
              <a:gd name="T25" fmla="*/ 524 h 1423"/>
              <a:gd name="T26" fmla="*/ 913 w 1276"/>
              <a:gd name="T27" fmla="*/ 529 h 1423"/>
              <a:gd name="T28" fmla="*/ 840 w 1276"/>
              <a:gd name="T29" fmla="*/ 534 h 1423"/>
              <a:gd name="T30" fmla="*/ 840 w 1276"/>
              <a:gd name="T31" fmla="*/ 595 h 1423"/>
              <a:gd name="T32" fmla="*/ 765 w 1276"/>
              <a:gd name="T33" fmla="*/ 876 h 1423"/>
              <a:gd name="T34" fmla="*/ 763 w 1276"/>
              <a:gd name="T35" fmla="*/ 544 h 1423"/>
              <a:gd name="T36" fmla="*/ 690 w 1276"/>
              <a:gd name="T37" fmla="*/ 539 h 1423"/>
              <a:gd name="T38" fmla="*/ 668 w 1276"/>
              <a:gd name="T39" fmla="*/ 534 h 1423"/>
              <a:gd name="T40" fmla="*/ 661 w 1276"/>
              <a:gd name="T41" fmla="*/ 515 h 1423"/>
              <a:gd name="T42" fmla="*/ 646 w 1276"/>
              <a:gd name="T43" fmla="*/ 502 h 1423"/>
              <a:gd name="T44" fmla="*/ 625 w 1276"/>
              <a:gd name="T45" fmla="*/ 490 h 1423"/>
              <a:gd name="T46" fmla="*/ 617 w 1276"/>
              <a:gd name="T47" fmla="*/ 471 h 1423"/>
              <a:gd name="T48" fmla="*/ 600 w 1276"/>
              <a:gd name="T49" fmla="*/ 456 h 1423"/>
              <a:gd name="T50" fmla="*/ 559 w 1276"/>
              <a:gd name="T51" fmla="*/ 444 h 1423"/>
              <a:gd name="T52" fmla="*/ 482 w 1276"/>
              <a:gd name="T53" fmla="*/ 449 h 1423"/>
              <a:gd name="T54" fmla="*/ 460 w 1276"/>
              <a:gd name="T55" fmla="*/ 471 h 1423"/>
              <a:gd name="T56" fmla="*/ 436 w 1276"/>
              <a:gd name="T57" fmla="*/ 493 h 1423"/>
              <a:gd name="T58" fmla="*/ 411 w 1276"/>
              <a:gd name="T59" fmla="*/ 512 h 1423"/>
              <a:gd name="T60" fmla="*/ 385 w 1276"/>
              <a:gd name="T61" fmla="*/ 534 h 1423"/>
              <a:gd name="T62" fmla="*/ 382 w 1276"/>
              <a:gd name="T63" fmla="*/ 536 h 1423"/>
              <a:gd name="T64" fmla="*/ 322 w 1276"/>
              <a:gd name="T65" fmla="*/ 328 h 1423"/>
              <a:gd name="T66" fmla="*/ 264 w 1276"/>
              <a:gd name="T67" fmla="*/ 274 h 1423"/>
              <a:gd name="T68" fmla="*/ 201 w 1276"/>
              <a:gd name="T69" fmla="*/ 233 h 1423"/>
              <a:gd name="T70" fmla="*/ 179 w 1276"/>
              <a:gd name="T71" fmla="*/ 328 h 1423"/>
              <a:gd name="T72" fmla="*/ 181 w 1276"/>
              <a:gd name="T73" fmla="*/ 255 h 1423"/>
              <a:gd name="T74" fmla="*/ 179 w 1276"/>
              <a:gd name="T75" fmla="*/ 252 h 1423"/>
              <a:gd name="T76" fmla="*/ 181 w 1276"/>
              <a:gd name="T77" fmla="*/ 213 h 1423"/>
              <a:gd name="T78" fmla="*/ 179 w 1276"/>
              <a:gd name="T79" fmla="*/ 213 h 1423"/>
              <a:gd name="T80" fmla="*/ 181 w 1276"/>
              <a:gd name="T81" fmla="*/ 174 h 1423"/>
              <a:gd name="T82" fmla="*/ 179 w 1276"/>
              <a:gd name="T83" fmla="*/ 172 h 1423"/>
              <a:gd name="T84" fmla="*/ 116 w 1276"/>
              <a:gd name="T85" fmla="*/ 109 h 1423"/>
              <a:gd name="T86" fmla="*/ 29 w 1276"/>
              <a:gd name="T87" fmla="*/ 104 h 1423"/>
              <a:gd name="T88" fmla="*/ 29 w 1276"/>
              <a:gd name="T89" fmla="*/ 31 h 1423"/>
              <a:gd name="T90" fmla="*/ 29 w 1276"/>
              <a:gd name="T91" fmla="*/ 9 h 1423"/>
              <a:gd name="T92" fmla="*/ 29 w 1276"/>
              <a:gd name="T93" fmla="*/ 0 h 1423"/>
              <a:gd name="T94" fmla="*/ 0 w 1276"/>
              <a:gd name="T95" fmla="*/ 1423 h 1423"/>
              <a:gd name="T96" fmla="*/ 1276 w 1276"/>
              <a:gd name="T97" fmla="*/ 534 h 1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76" h="1423">
                <a:moveTo>
                  <a:pt x="1276" y="534"/>
                </a:moveTo>
                <a:lnTo>
                  <a:pt x="1242" y="529"/>
                </a:lnTo>
                <a:lnTo>
                  <a:pt x="1223" y="532"/>
                </a:lnTo>
                <a:lnTo>
                  <a:pt x="1225" y="527"/>
                </a:lnTo>
                <a:lnTo>
                  <a:pt x="1196" y="524"/>
                </a:lnTo>
                <a:lnTo>
                  <a:pt x="1196" y="505"/>
                </a:lnTo>
                <a:lnTo>
                  <a:pt x="1172" y="502"/>
                </a:lnTo>
                <a:lnTo>
                  <a:pt x="1172" y="483"/>
                </a:lnTo>
                <a:lnTo>
                  <a:pt x="1148" y="481"/>
                </a:lnTo>
                <a:lnTo>
                  <a:pt x="1148" y="461"/>
                </a:lnTo>
                <a:lnTo>
                  <a:pt x="1123" y="459"/>
                </a:lnTo>
                <a:lnTo>
                  <a:pt x="1126" y="439"/>
                </a:lnTo>
                <a:lnTo>
                  <a:pt x="1094" y="434"/>
                </a:lnTo>
                <a:lnTo>
                  <a:pt x="1043" y="434"/>
                </a:lnTo>
                <a:lnTo>
                  <a:pt x="1007" y="439"/>
                </a:lnTo>
                <a:lnTo>
                  <a:pt x="1005" y="447"/>
                </a:lnTo>
                <a:lnTo>
                  <a:pt x="1005" y="459"/>
                </a:lnTo>
                <a:lnTo>
                  <a:pt x="985" y="461"/>
                </a:lnTo>
                <a:lnTo>
                  <a:pt x="983" y="471"/>
                </a:lnTo>
                <a:lnTo>
                  <a:pt x="981" y="481"/>
                </a:lnTo>
                <a:lnTo>
                  <a:pt x="964" y="483"/>
                </a:lnTo>
                <a:lnTo>
                  <a:pt x="959" y="495"/>
                </a:lnTo>
                <a:lnTo>
                  <a:pt x="959" y="502"/>
                </a:lnTo>
                <a:lnTo>
                  <a:pt x="939" y="505"/>
                </a:lnTo>
                <a:lnTo>
                  <a:pt x="937" y="517"/>
                </a:lnTo>
                <a:lnTo>
                  <a:pt x="937" y="524"/>
                </a:lnTo>
                <a:lnTo>
                  <a:pt x="915" y="527"/>
                </a:lnTo>
                <a:lnTo>
                  <a:pt x="913" y="529"/>
                </a:lnTo>
                <a:lnTo>
                  <a:pt x="893" y="527"/>
                </a:lnTo>
                <a:lnTo>
                  <a:pt x="840" y="534"/>
                </a:lnTo>
                <a:lnTo>
                  <a:pt x="840" y="595"/>
                </a:lnTo>
                <a:lnTo>
                  <a:pt x="840" y="595"/>
                </a:lnTo>
                <a:lnTo>
                  <a:pt x="840" y="876"/>
                </a:lnTo>
                <a:lnTo>
                  <a:pt x="765" y="876"/>
                </a:lnTo>
                <a:lnTo>
                  <a:pt x="763" y="600"/>
                </a:lnTo>
                <a:lnTo>
                  <a:pt x="763" y="544"/>
                </a:lnTo>
                <a:lnTo>
                  <a:pt x="707" y="536"/>
                </a:lnTo>
                <a:lnTo>
                  <a:pt x="690" y="539"/>
                </a:lnTo>
                <a:lnTo>
                  <a:pt x="688" y="536"/>
                </a:lnTo>
                <a:lnTo>
                  <a:pt x="668" y="534"/>
                </a:lnTo>
                <a:lnTo>
                  <a:pt x="668" y="527"/>
                </a:lnTo>
                <a:lnTo>
                  <a:pt x="661" y="515"/>
                </a:lnTo>
                <a:lnTo>
                  <a:pt x="646" y="512"/>
                </a:lnTo>
                <a:lnTo>
                  <a:pt x="646" y="502"/>
                </a:lnTo>
                <a:lnTo>
                  <a:pt x="639" y="493"/>
                </a:lnTo>
                <a:lnTo>
                  <a:pt x="625" y="490"/>
                </a:lnTo>
                <a:lnTo>
                  <a:pt x="625" y="481"/>
                </a:lnTo>
                <a:lnTo>
                  <a:pt x="617" y="471"/>
                </a:lnTo>
                <a:lnTo>
                  <a:pt x="603" y="468"/>
                </a:lnTo>
                <a:lnTo>
                  <a:pt x="600" y="456"/>
                </a:lnTo>
                <a:lnTo>
                  <a:pt x="598" y="449"/>
                </a:lnTo>
                <a:lnTo>
                  <a:pt x="559" y="444"/>
                </a:lnTo>
                <a:lnTo>
                  <a:pt x="511" y="444"/>
                </a:lnTo>
                <a:lnTo>
                  <a:pt x="482" y="449"/>
                </a:lnTo>
                <a:lnTo>
                  <a:pt x="482" y="466"/>
                </a:lnTo>
                <a:lnTo>
                  <a:pt x="460" y="471"/>
                </a:lnTo>
                <a:lnTo>
                  <a:pt x="460" y="488"/>
                </a:lnTo>
                <a:lnTo>
                  <a:pt x="436" y="493"/>
                </a:lnTo>
                <a:lnTo>
                  <a:pt x="436" y="510"/>
                </a:lnTo>
                <a:lnTo>
                  <a:pt x="411" y="512"/>
                </a:lnTo>
                <a:lnTo>
                  <a:pt x="411" y="532"/>
                </a:lnTo>
                <a:lnTo>
                  <a:pt x="385" y="534"/>
                </a:lnTo>
                <a:lnTo>
                  <a:pt x="385" y="536"/>
                </a:lnTo>
                <a:lnTo>
                  <a:pt x="382" y="536"/>
                </a:lnTo>
                <a:lnTo>
                  <a:pt x="382" y="328"/>
                </a:lnTo>
                <a:lnTo>
                  <a:pt x="322" y="328"/>
                </a:lnTo>
                <a:lnTo>
                  <a:pt x="322" y="274"/>
                </a:lnTo>
                <a:lnTo>
                  <a:pt x="264" y="274"/>
                </a:lnTo>
                <a:lnTo>
                  <a:pt x="264" y="233"/>
                </a:lnTo>
                <a:lnTo>
                  <a:pt x="201" y="233"/>
                </a:lnTo>
                <a:lnTo>
                  <a:pt x="201" y="328"/>
                </a:lnTo>
                <a:lnTo>
                  <a:pt x="179" y="328"/>
                </a:lnTo>
                <a:lnTo>
                  <a:pt x="179" y="257"/>
                </a:lnTo>
                <a:lnTo>
                  <a:pt x="181" y="255"/>
                </a:lnTo>
                <a:lnTo>
                  <a:pt x="181" y="252"/>
                </a:lnTo>
                <a:lnTo>
                  <a:pt x="179" y="252"/>
                </a:lnTo>
                <a:lnTo>
                  <a:pt x="179" y="218"/>
                </a:lnTo>
                <a:lnTo>
                  <a:pt x="181" y="213"/>
                </a:lnTo>
                <a:lnTo>
                  <a:pt x="181" y="213"/>
                </a:lnTo>
                <a:lnTo>
                  <a:pt x="179" y="213"/>
                </a:lnTo>
                <a:lnTo>
                  <a:pt x="179" y="177"/>
                </a:lnTo>
                <a:lnTo>
                  <a:pt x="181" y="174"/>
                </a:lnTo>
                <a:lnTo>
                  <a:pt x="181" y="172"/>
                </a:lnTo>
                <a:lnTo>
                  <a:pt x="179" y="172"/>
                </a:lnTo>
                <a:lnTo>
                  <a:pt x="179" y="114"/>
                </a:lnTo>
                <a:lnTo>
                  <a:pt x="116" y="109"/>
                </a:lnTo>
                <a:lnTo>
                  <a:pt x="43" y="104"/>
                </a:lnTo>
                <a:lnTo>
                  <a:pt x="29" y="104"/>
                </a:lnTo>
                <a:lnTo>
                  <a:pt x="29" y="51"/>
                </a:lnTo>
                <a:lnTo>
                  <a:pt x="29" y="31"/>
                </a:lnTo>
                <a:lnTo>
                  <a:pt x="29" y="26"/>
                </a:lnTo>
                <a:lnTo>
                  <a:pt x="29" y="9"/>
                </a:lnTo>
                <a:lnTo>
                  <a:pt x="29" y="4"/>
                </a:lnTo>
                <a:lnTo>
                  <a:pt x="29" y="0"/>
                </a:lnTo>
                <a:lnTo>
                  <a:pt x="0" y="0"/>
                </a:lnTo>
                <a:lnTo>
                  <a:pt x="0" y="1423"/>
                </a:lnTo>
                <a:lnTo>
                  <a:pt x="1276" y="1423"/>
                </a:lnTo>
                <a:lnTo>
                  <a:pt x="1276" y="53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2032266" y="4143482"/>
            <a:ext cx="2035444" cy="2744114"/>
          </a:xfrm>
          <a:custGeom>
            <a:avLst/>
            <a:gdLst>
              <a:gd name="T0" fmla="*/ 1281 w 1281"/>
              <a:gd name="T1" fmla="*/ 1727 h 1727"/>
              <a:gd name="T2" fmla="*/ 1194 w 1281"/>
              <a:gd name="T3" fmla="*/ 304 h 1727"/>
              <a:gd name="T4" fmla="*/ 1194 w 1281"/>
              <a:gd name="T5" fmla="*/ 284 h 1727"/>
              <a:gd name="T6" fmla="*/ 1194 w 1281"/>
              <a:gd name="T7" fmla="*/ 265 h 1727"/>
              <a:gd name="T8" fmla="*/ 1080 w 1281"/>
              <a:gd name="T9" fmla="*/ 126 h 1727"/>
              <a:gd name="T10" fmla="*/ 1073 w 1281"/>
              <a:gd name="T11" fmla="*/ 80 h 1727"/>
              <a:gd name="T12" fmla="*/ 1063 w 1281"/>
              <a:gd name="T13" fmla="*/ 92 h 1727"/>
              <a:gd name="T14" fmla="*/ 1063 w 1281"/>
              <a:gd name="T15" fmla="*/ 12 h 1727"/>
              <a:gd name="T16" fmla="*/ 1061 w 1281"/>
              <a:gd name="T17" fmla="*/ 0 h 1727"/>
              <a:gd name="T18" fmla="*/ 1053 w 1281"/>
              <a:gd name="T19" fmla="*/ 92 h 1727"/>
              <a:gd name="T20" fmla="*/ 1053 w 1281"/>
              <a:gd name="T21" fmla="*/ 12 h 1727"/>
              <a:gd name="T22" fmla="*/ 1048 w 1281"/>
              <a:gd name="T23" fmla="*/ 0 h 1727"/>
              <a:gd name="T24" fmla="*/ 1041 w 1281"/>
              <a:gd name="T25" fmla="*/ 92 h 1727"/>
              <a:gd name="T26" fmla="*/ 1041 w 1281"/>
              <a:gd name="T27" fmla="*/ 12 h 1727"/>
              <a:gd name="T28" fmla="*/ 1039 w 1281"/>
              <a:gd name="T29" fmla="*/ 0 h 1727"/>
              <a:gd name="T30" fmla="*/ 1031 w 1281"/>
              <a:gd name="T31" fmla="*/ 92 h 1727"/>
              <a:gd name="T32" fmla="*/ 1031 w 1281"/>
              <a:gd name="T33" fmla="*/ 12 h 1727"/>
              <a:gd name="T34" fmla="*/ 1027 w 1281"/>
              <a:gd name="T35" fmla="*/ 0 h 1727"/>
              <a:gd name="T36" fmla="*/ 1019 w 1281"/>
              <a:gd name="T37" fmla="*/ 92 h 1727"/>
              <a:gd name="T38" fmla="*/ 1019 w 1281"/>
              <a:gd name="T39" fmla="*/ 12 h 1727"/>
              <a:gd name="T40" fmla="*/ 1017 w 1281"/>
              <a:gd name="T41" fmla="*/ 0 h 1727"/>
              <a:gd name="T42" fmla="*/ 1010 w 1281"/>
              <a:gd name="T43" fmla="*/ 92 h 1727"/>
              <a:gd name="T44" fmla="*/ 1000 w 1281"/>
              <a:gd name="T45" fmla="*/ 80 h 1727"/>
              <a:gd name="T46" fmla="*/ 1000 w 1281"/>
              <a:gd name="T47" fmla="*/ 257 h 1727"/>
              <a:gd name="T48" fmla="*/ 1000 w 1281"/>
              <a:gd name="T49" fmla="*/ 282 h 1727"/>
              <a:gd name="T50" fmla="*/ 971 w 1281"/>
              <a:gd name="T51" fmla="*/ 304 h 1727"/>
              <a:gd name="T52" fmla="*/ 971 w 1281"/>
              <a:gd name="T53" fmla="*/ 313 h 1727"/>
              <a:gd name="T54" fmla="*/ 971 w 1281"/>
              <a:gd name="T55" fmla="*/ 335 h 1727"/>
              <a:gd name="T56" fmla="*/ 971 w 1281"/>
              <a:gd name="T57" fmla="*/ 403 h 1727"/>
              <a:gd name="T58" fmla="*/ 968 w 1281"/>
              <a:gd name="T59" fmla="*/ 413 h 1727"/>
              <a:gd name="T60" fmla="*/ 932 w 1281"/>
              <a:gd name="T61" fmla="*/ 738 h 1727"/>
              <a:gd name="T62" fmla="*/ 814 w 1281"/>
              <a:gd name="T63" fmla="*/ 515 h 1727"/>
              <a:gd name="T64" fmla="*/ 746 w 1281"/>
              <a:gd name="T65" fmla="*/ 386 h 1727"/>
              <a:gd name="T66" fmla="*/ 719 w 1281"/>
              <a:gd name="T67" fmla="*/ 515 h 1727"/>
              <a:gd name="T68" fmla="*/ 608 w 1281"/>
              <a:gd name="T69" fmla="*/ 386 h 1727"/>
              <a:gd name="T70" fmla="*/ 557 w 1281"/>
              <a:gd name="T71" fmla="*/ 515 h 1727"/>
              <a:gd name="T72" fmla="*/ 513 w 1281"/>
              <a:gd name="T73" fmla="*/ 1195 h 1727"/>
              <a:gd name="T74" fmla="*/ 458 w 1281"/>
              <a:gd name="T75" fmla="*/ 1200 h 1727"/>
              <a:gd name="T76" fmla="*/ 431 w 1281"/>
              <a:gd name="T77" fmla="*/ 1202 h 1727"/>
              <a:gd name="T78" fmla="*/ 412 w 1281"/>
              <a:gd name="T79" fmla="*/ 1180 h 1727"/>
              <a:gd name="T80" fmla="*/ 370 w 1281"/>
              <a:gd name="T81" fmla="*/ 1207 h 1727"/>
              <a:gd name="T82" fmla="*/ 370 w 1281"/>
              <a:gd name="T83" fmla="*/ 1210 h 1727"/>
              <a:gd name="T84" fmla="*/ 370 w 1281"/>
              <a:gd name="T85" fmla="*/ 1200 h 1727"/>
              <a:gd name="T86" fmla="*/ 322 w 1281"/>
              <a:gd name="T87" fmla="*/ 1188 h 1727"/>
              <a:gd name="T88" fmla="*/ 312 w 1281"/>
              <a:gd name="T89" fmla="*/ 1202 h 1727"/>
              <a:gd name="T90" fmla="*/ 269 w 1281"/>
              <a:gd name="T91" fmla="*/ 1197 h 1727"/>
              <a:gd name="T92" fmla="*/ 140 w 1281"/>
              <a:gd name="T93" fmla="*/ 1193 h 1727"/>
              <a:gd name="T94" fmla="*/ 0 w 1281"/>
              <a:gd name="T95" fmla="*/ 1210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81" h="1727">
                <a:moveTo>
                  <a:pt x="0" y="1727"/>
                </a:moveTo>
                <a:lnTo>
                  <a:pt x="1281" y="1727"/>
                </a:lnTo>
                <a:lnTo>
                  <a:pt x="1281" y="304"/>
                </a:lnTo>
                <a:lnTo>
                  <a:pt x="1194" y="304"/>
                </a:lnTo>
                <a:lnTo>
                  <a:pt x="1194" y="291"/>
                </a:lnTo>
                <a:lnTo>
                  <a:pt x="1194" y="284"/>
                </a:lnTo>
                <a:lnTo>
                  <a:pt x="1194" y="267"/>
                </a:lnTo>
                <a:lnTo>
                  <a:pt x="1194" y="265"/>
                </a:lnTo>
                <a:lnTo>
                  <a:pt x="1080" y="265"/>
                </a:lnTo>
                <a:lnTo>
                  <a:pt x="1080" y="126"/>
                </a:lnTo>
                <a:lnTo>
                  <a:pt x="1080" y="80"/>
                </a:lnTo>
                <a:lnTo>
                  <a:pt x="1073" y="80"/>
                </a:lnTo>
                <a:lnTo>
                  <a:pt x="1073" y="92"/>
                </a:lnTo>
                <a:lnTo>
                  <a:pt x="1063" y="92"/>
                </a:lnTo>
                <a:lnTo>
                  <a:pt x="1063" y="12"/>
                </a:lnTo>
                <a:lnTo>
                  <a:pt x="1063" y="12"/>
                </a:lnTo>
                <a:lnTo>
                  <a:pt x="1063" y="0"/>
                </a:lnTo>
                <a:lnTo>
                  <a:pt x="1061" y="0"/>
                </a:lnTo>
                <a:lnTo>
                  <a:pt x="1061" y="92"/>
                </a:lnTo>
                <a:lnTo>
                  <a:pt x="1053" y="92"/>
                </a:lnTo>
                <a:lnTo>
                  <a:pt x="1053" y="12"/>
                </a:lnTo>
                <a:lnTo>
                  <a:pt x="1053" y="12"/>
                </a:lnTo>
                <a:lnTo>
                  <a:pt x="1053" y="0"/>
                </a:lnTo>
                <a:lnTo>
                  <a:pt x="1048" y="0"/>
                </a:lnTo>
                <a:lnTo>
                  <a:pt x="1048" y="92"/>
                </a:lnTo>
                <a:lnTo>
                  <a:pt x="1041" y="92"/>
                </a:lnTo>
                <a:lnTo>
                  <a:pt x="1041" y="12"/>
                </a:lnTo>
                <a:lnTo>
                  <a:pt x="1041" y="12"/>
                </a:lnTo>
                <a:lnTo>
                  <a:pt x="1041" y="0"/>
                </a:lnTo>
                <a:lnTo>
                  <a:pt x="1039" y="0"/>
                </a:lnTo>
                <a:lnTo>
                  <a:pt x="1039" y="92"/>
                </a:lnTo>
                <a:lnTo>
                  <a:pt x="1031" y="92"/>
                </a:lnTo>
                <a:lnTo>
                  <a:pt x="1031" y="12"/>
                </a:lnTo>
                <a:lnTo>
                  <a:pt x="1031" y="12"/>
                </a:lnTo>
                <a:lnTo>
                  <a:pt x="1029" y="0"/>
                </a:lnTo>
                <a:lnTo>
                  <a:pt x="1027" y="0"/>
                </a:lnTo>
                <a:lnTo>
                  <a:pt x="1027" y="92"/>
                </a:lnTo>
                <a:lnTo>
                  <a:pt x="1019" y="92"/>
                </a:lnTo>
                <a:lnTo>
                  <a:pt x="1019" y="12"/>
                </a:lnTo>
                <a:lnTo>
                  <a:pt x="1019" y="12"/>
                </a:lnTo>
                <a:lnTo>
                  <a:pt x="1019" y="0"/>
                </a:lnTo>
                <a:lnTo>
                  <a:pt x="1017" y="0"/>
                </a:lnTo>
                <a:lnTo>
                  <a:pt x="1017" y="92"/>
                </a:lnTo>
                <a:lnTo>
                  <a:pt x="1010" y="92"/>
                </a:lnTo>
                <a:lnTo>
                  <a:pt x="1007" y="80"/>
                </a:lnTo>
                <a:lnTo>
                  <a:pt x="1000" y="80"/>
                </a:lnTo>
                <a:lnTo>
                  <a:pt x="1000" y="253"/>
                </a:lnTo>
                <a:lnTo>
                  <a:pt x="1000" y="257"/>
                </a:lnTo>
                <a:lnTo>
                  <a:pt x="1000" y="274"/>
                </a:lnTo>
                <a:lnTo>
                  <a:pt x="1000" y="282"/>
                </a:lnTo>
                <a:lnTo>
                  <a:pt x="1000" y="304"/>
                </a:lnTo>
                <a:lnTo>
                  <a:pt x="971" y="304"/>
                </a:lnTo>
                <a:lnTo>
                  <a:pt x="971" y="308"/>
                </a:lnTo>
                <a:lnTo>
                  <a:pt x="971" y="313"/>
                </a:lnTo>
                <a:lnTo>
                  <a:pt x="971" y="333"/>
                </a:lnTo>
                <a:lnTo>
                  <a:pt x="971" y="335"/>
                </a:lnTo>
                <a:lnTo>
                  <a:pt x="971" y="355"/>
                </a:lnTo>
                <a:lnTo>
                  <a:pt x="971" y="403"/>
                </a:lnTo>
                <a:lnTo>
                  <a:pt x="968" y="403"/>
                </a:lnTo>
                <a:lnTo>
                  <a:pt x="968" y="413"/>
                </a:lnTo>
                <a:lnTo>
                  <a:pt x="932" y="413"/>
                </a:lnTo>
                <a:lnTo>
                  <a:pt x="932" y="738"/>
                </a:lnTo>
                <a:lnTo>
                  <a:pt x="814" y="738"/>
                </a:lnTo>
                <a:lnTo>
                  <a:pt x="814" y="515"/>
                </a:lnTo>
                <a:lnTo>
                  <a:pt x="746" y="515"/>
                </a:lnTo>
                <a:lnTo>
                  <a:pt x="746" y="386"/>
                </a:lnTo>
                <a:lnTo>
                  <a:pt x="719" y="386"/>
                </a:lnTo>
                <a:lnTo>
                  <a:pt x="719" y="515"/>
                </a:lnTo>
                <a:lnTo>
                  <a:pt x="608" y="515"/>
                </a:lnTo>
                <a:lnTo>
                  <a:pt x="608" y="386"/>
                </a:lnTo>
                <a:lnTo>
                  <a:pt x="557" y="386"/>
                </a:lnTo>
                <a:lnTo>
                  <a:pt x="557" y="515"/>
                </a:lnTo>
                <a:lnTo>
                  <a:pt x="513" y="515"/>
                </a:lnTo>
                <a:lnTo>
                  <a:pt x="513" y="1195"/>
                </a:lnTo>
                <a:lnTo>
                  <a:pt x="475" y="1197"/>
                </a:lnTo>
                <a:lnTo>
                  <a:pt x="458" y="1200"/>
                </a:lnTo>
                <a:lnTo>
                  <a:pt x="433" y="1202"/>
                </a:lnTo>
                <a:lnTo>
                  <a:pt x="431" y="1202"/>
                </a:lnTo>
                <a:lnTo>
                  <a:pt x="421" y="1188"/>
                </a:lnTo>
                <a:lnTo>
                  <a:pt x="412" y="1180"/>
                </a:lnTo>
                <a:lnTo>
                  <a:pt x="373" y="1200"/>
                </a:lnTo>
                <a:lnTo>
                  <a:pt x="370" y="1207"/>
                </a:lnTo>
                <a:lnTo>
                  <a:pt x="370" y="1210"/>
                </a:lnTo>
                <a:lnTo>
                  <a:pt x="370" y="1210"/>
                </a:lnTo>
                <a:lnTo>
                  <a:pt x="370" y="1207"/>
                </a:lnTo>
                <a:lnTo>
                  <a:pt x="370" y="1200"/>
                </a:lnTo>
                <a:lnTo>
                  <a:pt x="332" y="1180"/>
                </a:lnTo>
                <a:lnTo>
                  <a:pt x="322" y="1188"/>
                </a:lnTo>
                <a:lnTo>
                  <a:pt x="312" y="1202"/>
                </a:lnTo>
                <a:lnTo>
                  <a:pt x="312" y="1202"/>
                </a:lnTo>
                <a:lnTo>
                  <a:pt x="288" y="1200"/>
                </a:lnTo>
                <a:lnTo>
                  <a:pt x="269" y="1197"/>
                </a:lnTo>
                <a:lnTo>
                  <a:pt x="160" y="1193"/>
                </a:lnTo>
                <a:lnTo>
                  <a:pt x="140" y="1193"/>
                </a:lnTo>
                <a:lnTo>
                  <a:pt x="22" y="1205"/>
                </a:lnTo>
                <a:lnTo>
                  <a:pt x="0" y="1210"/>
                </a:lnTo>
                <a:lnTo>
                  <a:pt x="0" y="1727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Freeform 18"/>
          <p:cNvSpPr>
            <a:spLocks noEditPoints="1"/>
          </p:cNvSpPr>
          <p:nvPr/>
        </p:nvSpPr>
        <p:spPr bwMode="auto">
          <a:xfrm>
            <a:off x="0" y="4232463"/>
            <a:ext cx="2032266" cy="2655133"/>
          </a:xfrm>
          <a:custGeom>
            <a:avLst/>
            <a:gdLst>
              <a:gd name="T0" fmla="*/ 933 w 1279"/>
              <a:gd name="T1" fmla="*/ 988 h 1671"/>
              <a:gd name="T2" fmla="*/ 712 w 1279"/>
              <a:gd name="T3" fmla="*/ 933 h 1671"/>
              <a:gd name="T4" fmla="*/ 577 w 1279"/>
              <a:gd name="T5" fmla="*/ 1207 h 1671"/>
              <a:gd name="T6" fmla="*/ 303 w 1279"/>
              <a:gd name="T7" fmla="*/ 1336 h 1671"/>
              <a:gd name="T8" fmla="*/ 230 w 1279"/>
              <a:gd name="T9" fmla="*/ 517 h 1671"/>
              <a:gd name="T10" fmla="*/ 194 w 1279"/>
              <a:gd name="T11" fmla="*/ 505 h 1671"/>
              <a:gd name="T12" fmla="*/ 240 w 1279"/>
              <a:gd name="T13" fmla="*/ 498 h 1671"/>
              <a:gd name="T14" fmla="*/ 211 w 1279"/>
              <a:gd name="T15" fmla="*/ 486 h 1671"/>
              <a:gd name="T16" fmla="*/ 194 w 1279"/>
              <a:gd name="T17" fmla="*/ 481 h 1671"/>
              <a:gd name="T18" fmla="*/ 192 w 1279"/>
              <a:gd name="T19" fmla="*/ 432 h 1671"/>
              <a:gd name="T20" fmla="*/ 182 w 1279"/>
              <a:gd name="T21" fmla="*/ 427 h 1671"/>
              <a:gd name="T22" fmla="*/ 204 w 1279"/>
              <a:gd name="T23" fmla="*/ 425 h 1671"/>
              <a:gd name="T24" fmla="*/ 218 w 1279"/>
              <a:gd name="T25" fmla="*/ 425 h 1671"/>
              <a:gd name="T26" fmla="*/ 233 w 1279"/>
              <a:gd name="T27" fmla="*/ 418 h 1671"/>
              <a:gd name="T28" fmla="*/ 235 w 1279"/>
              <a:gd name="T29" fmla="*/ 410 h 1671"/>
              <a:gd name="T30" fmla="*/ 189 w 1279"/>
              <a:gd name="T31" fmla="*/ 398 h 1671"/>
              <a:gd name="T32" fmla="*/ 172 w 1279"/>
              <a:gd name="T33" fmla="*/ 379 h 1671"/>
              <a:gd name="T34" fmla="*/ 168 w 1279"/>
              <a:gd name="T35" fmla="*/ 245 h 1671"/>
              <a:gd name="T36" fmla="*/ 163 w 1279"/>
              <a:gd name="T37" fmla="*/ 146 h 1671"/>
              <a:gd name="T38" fmla="*/ 158 w 1279"/>
              <a:gd name="T39" fmla="*/ 63 h 1671"/>
              <a:gd name="T40" fmla="*/ 155 w 1279"/>
              <a:gd name="T41" fmla="*/ 0 h 1671"/>
              <a:gd name="T42" fmla="*/ 153 w 1279"/>
              <a:gd name="T43" fmla="*/ 0 h 1671"/>
              <a:gd name="T44" fmla="*/ 151 w 1279"/>
              <a:gd name="T45" fmla="*/ 65 h 1671"/>
              <a:gd name="T46" fmla="*/ 148 w 1279"/>
              <a:gd name="T47" fmla="*/ 146 h 1671"/>
              <a:gd name="T48" fmla="*/ 146 w 1279"/>
              <a:gd name="T49" fmla="*/ 374 h 1671"/>
              <a:gd name="T50" fmla="*/ 138 w 1279"/>
              <a:gd name="T51" fmla="*/ 386 h 1671"/>
              <a:gd name="T52" fmla="*/ 117 w 1279"/>
              <a:gd name="T53" fmla="*/ 401 h 1671"/>
              <a:gd name="T54" fmla="*/ 80 w 1279"/>
              <a:gd name="T55" fmla="*/ 418 h 1671"/>
              <a:gd name="T56" fmla="*/ 95 w 1279"/>
              <a:gd name="T57" fmla="*/ 425 h 1671"/>
              <a:gd name="T58" fmla="*/ 112 w 1279"/>
              <a:gd name="T59" fmla="*/ 427 h 1671"/>
              <a:gd name="T60" fmla="*/ 129 w 1279"/>
              <a:gd name="T61" fmla="*/ 427 h 1671"/>
              <a:gd name="T62" fmla="*/ 119 w 1279"/>
              <a:gd name="T63" fmla="*/ 439 h 1671"/>
              <a:gd name="T64" fmla="*/ 121 w 1279"/>
              <a:gd name="T65" fmla="*/ 481 h 1671"/>
              <a:gd name="T66" fmla="*/ 100 w 1279"/>
              <a:gd name="T67" fmla="*/ 486 h 1671"/>
              <a:gd name="T68" fmla="*/ 75 w 1279"/>
              <a:gd name="T69" fmla="*/ 498 h 1671"/>
              <a:gd name="T70" fmla="*/ 121 w 1279"/>
              <a:gd name="T71" fmla="*/ 507 h 1671"/>
              <a:gd name="T72" fmla="*/ 85 w 1279"/>
              <a:gd name="T73" fmla="*/ 520 h 1671"/>
              <a:gd name="T74" fmla="*/ 27 w 1279"/>
              <a:gd name="T75" fmla="*/ 1333 h 1671"/>
              <a:gd name="T76" fmla="*/ 126 w 1279"/>
              <a:gd name="T77" fmla="*/ 498 h 1671"/>
              <a:gd name="T78" fmla="*/ 121 w 1279"/>
              <a:gd name="T79" fmla="*/ 498 h 1671"/>
              <a:gd name="T80" fmla="*/ 121 w 1279"/>
              <a:gd name="T81" fmla="*/ 568 h 1671"/>
              <a:gd name="T82" fmla="*/ 119 w 1279"/>
              <a:gd name="T83" fmla="*/ 656 h 1671"/>
              <a:gd name="T84" fmla="*/ 138 w 1279"/>
              <a:gd name="T85" fmla="*/ 799 h 1671"/>
              <a:gd name="T86" fmla="*/ 124 w 1279"/>
              <a:gd name="T87" fmla="*/ 814 h 1671"/>
              <a:gd name="T88" fmla="*/ 119 w 1279"/>
              <a:gd name="T89" fmla="*/ 937 h 1671"/>
              <a:gd name="T90" fmla="*/ 141 w 1279"/>
              <a:gd name="T91" fmla="*/ 1071 h 1671"/>
              <a:gd name="T92" fmla="*/ 121 w 1279"/>
              <a:gd name="T93" fmla="*/ 1188 h 1671"/>
              <a:gd name="T94" fmla="*/ 129 w 1279"/>
              <a:gd name="T95" fmla="*/ 1185 h 1671"/>
              <a:gd name="T96" fmla="*/ 182 w 1279"/>
              <a:gd name="T97" fmla="*/ 656 h 1671"/>
              <a:gd name="T98" fmla="*/ 189 w 1279"/>
              <a:gd name="T99" fmla="*/ 799 h 1671"/>
              <a:gd name="T100" fmla="*/ 199 w 1279"/>
              <a:gd name="T101" fmla="*/ 937 h 1671"/>
              <a:gd name="T102" fmla="*/ 199 w 1279"/>
              <a:gd name="T103" fmla="*/ 957 h 1671"/>
              <a:gd name="T104" fmla="*/ 184 w 1279"/>
              <a:gd name="T105" fmla="*/ 1185 h 1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79" h="1671">
                <a:moveTo>
                  <a:pt x="1279" y="1154"/>
                </a:moveTo>
                <a:lnTo>
                  <a:pt x="1182" y="1178"/>
                </a:lnTo>
                <a:lnTo>
                  <a:pt x="1100" y="1212"/>
                </a:lnTo>
                <a:lnTo>
                  <a:pt x="1063" y="1212"/>
                </a:lnTo>
                <a:lnTo>
                  <a:pt x="1063" y="988"/>
                </a:lnTo>
                <a:lnTo>
                  <a:pt x="933" y="988"/>
                </a:lnTo>
                <a:lnTo>
                  <a:pt x="933" y="933"/>
                </a:lnTo>
                <a:lnTo>
                  <a:pt x="894" y="933"/>
                </a:lnTo>
                <a:lnTo>
                  <a:pt x="894" y="877"/>
                </a:lnTo>
                <a:lnTo>
                  <a:pt x="783" y="877"/>
                </a:lnTo>
                <a:lnTo>
                  <a:pt x="783" y="933"/>
                </a:lnTo>
                <a:lnTo>
                  <a:pt x="712" y="933"/>
                </a:lnTo>
                <a:lnTo>
                  <a:pt x="712" y="988"/>
                </a:lnTo>
                <a:lnTo>
                  <a:pt x="671" y="988"/>
                </a:lnTo>
                <a:lnTo>
                  <a:pt x="671" y="1183"/>
                </a:lnTo>
                <a:lnTo>
                  <a:pt x="659" y="1180"/>
                </a:lnTo>
                <a:lnTo>
                  <a:pt x="618" y="1188"/>
                </a:lnTo>
                <a:lnTo>
                  <a:pt x="577" y="1207"/>
                </a:lnTo>
                <a:lnTo>
                  <a:pt x="543" y="1236"/>
                </a:lnTo>
                <a:lnTo>
                  <a:pt x="519" y="1275"/>
                </a:lnTo>
                <a:lnTo>
                  <a:pt x="506" y="1309"/>
                </a:lnTo>
                <a:lnTo>
                  <a:pt x="315" y="1309"/>
                </a:lnTo>
                <a:lnTo>
                  <a:pt x="303" y="1314"/>
                </a:lnTo>
                <a:lnTo>
                  <a:pt x="303" y="1336"/>
                </a:lnTo>
                <a:lnTo>
                  <a:pt x="247" y="1333"/>
                </a:lnTo>
                <a:lnTo>
                  <a:pt x="243" y="520"/>
                </a:lnTo>
                <a:lnTo>
                  <a:pt x="243" y="520"/>
                </a:lnTo>
                <a:lnTo>
                  <a:pt x="240" y="520"/>
                </a:lnTo>
                <a:lnTo>
                  <a:pt x="235" y="517"/>
                </a:lnTo>
                <a:lnTo>
                  <a:pt x="230" y="517"/>
                </a:lnTo>
                <a:lnTo>
                  <a:pt x="230" y="517"/>
                </a:lnTo>
                <a:lnTo>
                  <a:pt x="230" y="510"/>
                </a:lnTo>
                <a:lnTo>
                  <a:pt x="228" y="507"/>
                </a:lnTo>
                <a:lnTo>
                  <a:pt x="221" y="507"/>
                </a:lnTo>
                <a:lnTo>
                  <a:pt x="209" y="507"/>
                </a:lnTo>
                <a:lnTo>
                  <a:pt x="194" y="505"/>
                </a:lnTo>
                <a:lnTo>
                  <a:pt x="184" y="505"/>
                </a:lnTo>
                <a:lnTo>
                  <a:pt x="184" y="500"/>
                </a:lnTo>
                <a:lnTo>
                  <a:pt x="192" y="500"/>
                </a:lnTo>
                <a:lnTo>
                  <a:pt x="211" y="500"/>
                </a:lnTo>
                <a:lnTo>
                  <a:pt x="228" y="498"/>
                </a:lnTo>
                <a:lnTo>
                  <a:pt x="240" y="498"/>
                </a:lnTo>
                <a:lnTo>
                  <a:pt x="247" y="495"/>
                </a:lnTo>
                <a:lnTo>
                  <a:pt x="247" y="493"/>
                </a:lnTo>
                <a:lnTo>
                  <a:pt x="247" y="490"/>
                </a:lnTo>
                <a:lnTo>
                  <a:pt x="240" y="488"/>
                </a:lnTo>
                <a:lnTo>
                  <a:pt x="228" y="486"/>
                </a:lnTo>
                <a:lnTo>
                  <a:pt x="211" y="486"/>
                </a:lnTo>
                <a:lnTo>
                  <a:pt x="189" y="486"/>
                </a:lnTo>
                <a:lnTo>
                  <a:pt x="184" y="486"/>
                </a:lnTo>
                <a:lnTo>
                  <a:pt x="184" y="483"/>
                </a:lnTo>
                <a:lnTo>
                  <a:pt x="187" y="483"/>
                </a:lnTo>
                <a:lnTo>
                  <a:pt x="192" y="481"/>
                </a:lnTo>
                <a:lnTo>
                  <a:pt x="194" y="481"/>
                </a:lnTo>
                <a:lnTo>
                  <a:pt x="194" y="478"/>
                </a:lnTo>
                <a:lnTo>
                  <a:pt x="194" y="469"/>
                </a:lnTo>
                <a:lnTo>
                  <a:pt x="192" y="459"/>
                </a:lnTo>
                <a:lnTo>
                  <a:pt x="192" y="449"/>
                </a:lnTo>
                <a:lnTo>
                  <a:pt x="192" y="439"/>
                </a:lnTo>
                <a:lnTo>
                  <a:pt x="192" y="432"/>
                </a:lnTo>
                <a:lnTo>
                  <a:pt x="192" y="430"/>
                </a:lnTo>
                <a:lnTo>
                  <a:pt x="192" y="430"/>
                </a:lnTo>
                <a:lnTo>
                  <a:pt x="189" y="427"/>
                </a:lnTo>
                <a:lnTo>
                  <a:pt x="184" y="427"/>
                </a:lnTo>
                <a:lnTo>
                  <a:pt x="182" y="427"/>
                </a:lnTo>
                <a:lnTo>
                  <a:pt x="182" y="427"/>
                </a:lnTo>
                <a:lnTo>
                  <a:pt x="184" y="427"/>
                </a:lnTo>
                <a:lnTo>
                  <a:pt x="189" y="427"/>
                </a:lnTo>
                <a:lnTo>
                  <a:pt x="189" y="427"/>
                </a:lnTo>
                <a:lnTo>
                  <a:pt x="199" y="427"/>
                </a:lnTo>
                <a:lnTo>
                  <a:pt x="204" y="425"/>
                </a:lnTo>
                <a:lnTo>
                  <a:pt x="204" y="425"/>
                </a:lnTo>
                <a:lnTo>
                  <a:pt x="204" y="425"/>
                </a:lnTo>
                <a:lnTo>
                  <a:pt x="209" y="425"/>
                </a:lnTo>
                <a:lnTo>
                  <a:pt x="214" y="425"/>
                </a:lnTo>
                <a:lnTo>
                  <a:pt x="214" y="425"/>
                </a:lnTo>
                <a:lnTo>
                  <a:pt x="214" y="425"/>
                </a:lnTo>
                <a:lnTo>
                  <a:pt x="218" y="425"/>
                </a:lnTo>
                <a:lnTo>
                  <a:pt x="221" y="422"/>
                </a:lnTo>
                <a:lnTo>
                  <a:pt x="221" y="422"/>
                </a:lnTo>
                <a:lnTo>
                  <a:pt x="221" y="422"/>
                </a:lnTo>
                <a:lnTo>
                  <a:pt x="221" y="422"/>
                </a:lnTo>
                <a:lnTo>
                  <a:pt x="230" y="418"/>
                </a:lnTo>
                <a:lnTo>
                  <a:pt x="233" y="418"/>
                </a:lnTo>
                <a:lnTo>
                  <a:pt x="233" y="418"/>
                </a:lnTo>
                <a:lnTo>
                  <a:pt x="235" y="415"/>
                </a:lnTo>
                <a:lnTo>
                  <a:pt x="235" y="413"/>
                </a:lnTo>
                <a:lnTo>
                  <a:pt x="235" y="413"/>
                </a:lnTo>
                <a:lnTo>
                  <a:pt x="235" y="410"/>
                </a:lnTo>
                <a:lnTo>
                  <a:pt x="235" y="410"/>
                </a:lnTo>
                <a:lnTo>
                  <a:pt x="221" y="403"/>
                </a:lnTo>
                <a:lnTo>
                  <a:pt x="218" y="403"/>
                </a:lnTo>
                <a:lnTo>
                  <a:pt x="209" y="401"/>
                </a:lnTo>
                <a:lnTo>
                  <a:pt x="197" y="401"/>
                </a:lnTo>
                <a:lnTo>
                  <a:pt x="194" y="401"/>
                </a:lnTo>
                <a:lnTo>
                  <a:pt x="189" y="398"/>
                </a:lnTo>
                <a:lnTo>
                  <a:pt x="187" y="396"/>
                </a:lnTo>
                <a:lnTo>
                  <a:pt x="182" y="393"/>
                </a:lnTo>
                <a:lnTo>
                  <a:pt x="180" y="391"/>
                </a:lnTo>
                <a:lnTo>
                  <a:pt x="177" y="386"/>
                </a:lnTo>
                <a:lnTo>
                  <a:pt x="175" y="381"/>
                </a:lnTo>
                <a:lnTo>
                  <a:pt x="172" y="379"/>
                </a:lnTo>
                <a:lnTo>
                  <a:pt x="170" y="374"/>
                </a:lnTo>
                <a:lnTo>
                  <a:pt x="170" y="374"/>
                </a:lnTo>
                <a:lnTo>
                  <a:pt x="168" y="374"/>
                </a:lnTo>
                <a:lnTo>
                  <a:pt x="168" y="374"/>
                </a:lnTo>
                <a:lnTo>
                  <a:pt x="168" y="245"/>
                </a:lnTo>
                <a:lnTo>
                  <a:pt x="168" y="245"/>
                </a:lnTo>
                <a:lnTo>
                  <a:pt x="165" y="243"/>
                </a:lnTo>
                <a:lnTo>
                  <a:pt x="165" y="243"/>
                </a:lnTo>
                <a:lnTo>
                  <a:pt x="163" y="243"/>
                </a:lnTo>
                <a:lnTo>
                  <a:pt x="163" y="146"/>
                </a:lnTo>
                <a:lnTo>
                  <a:pt x="163" y="146"/>
                </a:lnTo>
                <a:lnTo>
                  <a:pt x="163" y="146"/>
                </a:lnTo>
                <a:lnTo>
                  <a:pt x="160" y="146"/>
                </a:lnTo>
                <a:lnTo>
                  <a:pt x="160" y="146"/>
                </a:lnTo>
                <a:lnTo>
                  <a:pt x="160" y="65"/>
                </a:lnTo>
                <a:lnTo>
                  <a:pt x="160" y="63"/>
                </a:lnTo>
                <a:lnTo>
                  <a:pt x="158" y="63"/>
                </a:lnTo>
                <a:lnTo>
                  <a:pt x="158" y="63"/>
                </a:lnTo>
                <a:lnTo>
                  <a:pt x="158" y="63"/>
                </a:lnTo>
                <a:lnTo>
                  <a:pt x="158" y="0"/>
                </a:lnTo>
                <a:lnTo>
                  <a:pt x="158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3" y="0"/>
                </a:lnTo>
                <a:lnTo>
                  <a:pt x="153" y="0"/>
                </a:lnTo>
                <a:lnTo>
                  <a:pt x="153" y="0"/>
                </a:lnTo>
                <a:lnTo>
                  <a:pt x="153" y="2"/>
                </a:lnTo>
                <a:lnTo>
                  <a:pt x="153" y="2"/>
                </a:lnTo>
                <a:lnTo>
                  <a:pt x="153" y="63"/>
                </a:lnTo>
                <a:lnTo>
                  <a:pt x="153" y="63"/>
                </a:lnTo>
                <a:lnTo>
                  <a:pt x="153" y="63"/>
                </a:lnTo>
                <a:lnTo>
                  <a:pt x="151" y="65"/>
                </a:lnTo>
                <a:lnTo>
                  <a:pt x="151" y="65"/>
                </a:lnTo>
                <a:lnTo>
                  <a:pt x="151" y="65"/>
                </a:lnTo>
                <a:lnTo>
                  <a:pt x="151" y="146"/>
                </a:lnTo>
                <a:lnTo>
                  <a:pt x="151" y="146"/>
                </a:lnTo>
                <a:lnTo>
                  <a:pt x="151" y="146"/>
                </a:lnTo>
                <a:lnTo>
                  <a:pt x="148" y="146"/>
                </a:lnTo>
                <a:lnTo>
                  <a:pt x="148" y="146"/>
                </a:lnTo>
                <a:lnTo>
                  <a:pt x="148" y="243"/>
                </a:lnTo>
                <a:lnTo>
                  <a:pt x="148" y="243"/>
                </a:lnTo>
                <a:lnTo>
                  <a:pt x="146" y="245"/>
                </a:lnTo>
                <a:lnTo>
                  <a:pt x="146" y="245"/>
                </a:lnTo>
                <a:lnTo>
                  <a:pt x="146" y="374"/>
                </a:lnTo>
                <a:lnTo>
                  <a:pt x="146" y="374"/>
                </a:lnTo>
                <a:lnTo>
                  <a:pt x="143" y="374"/>
                </a:lnTo>
                <a:lnTo>
                  <a:pt x="143" y="374"/>
                </a:lnTo>
                <a:lnTo>
                  <a:pt x="141" y="379"/>
                </a:lnTo>
                <a:lnTo>
                  <a:pt x="141" y="384"/>
                </a:lnTo>
                <a:lnTo>
                  <a:pt x="138" y="386"/>
                </a:lnTo>
                <a:lnTo>
                  <a:pt x="136" y="391"/>
                </a:lnTo>
                <a:lnTo>
                  <a:pt x="131" y="393"/>
                </a:lnTo>
                <a:lnTo>
                  <a:pt x="129" y="396"/>
                </a:lnTo>
                <a:lnTo>
                  <a:pt x="124" y="398"/>
                </a:lnTo>
                <a:lnTo>
                  <a:pt x="121" y="401"/>
                </a:lnTo>
                <a:lnTo>
                  <a:pt x="117" y="401"/>
                </a:lnTo>
                <a:lnTo>
                  <a:pt x="105" y="403"/>
                </a:lnTo>
                <a:lnTo>
                  <a:pt x="97" y="403"/>
                </a:lnTo>
                <a:lnTo>
                  <a:pt x="92" y="405"/>
                </a:lnTo>
                <a:lnTo>
                  <a:pt x="80" y="413"/>
                </a:lnTo>
                <a:lnTo>
                  <a:pt x="80" y="413"/>
                </a:lnTo>
                <a:lnTo>
                  <a:pt x="80" y="418"/>
                </a:lnTo>
                <a:lnTo>
                  <a:pt x="80" y="418"/>
                </a:lnTo>
                <a:lnTo>
                  <a:pt x="80" y="420"/>
                </a:lnTo>
                <a:lnTo>
                  <a:pt x="85" y="420"/>
                </a:lnTo>
                <a:lnTo>
                  <a:pt x="95" y="425"/>
                </a:lnTo>
                <a:lnTo>
                  <a:pt x="95" y="425"/>
                </a:lnTo>
                <a:lnTo>
                  <a:pt x="95" y="425"/>
                </a:lnTo>
                <a:lnTo>
                  <a:pt x="100" y="425"/>
                </a:lnTo>
                <a:lnTo>
                  <a:pt x="100" y="425"/>
                </a:lnTo>
                <a:lnTo>
                  <a:pt x="102" y="425"/>
                </a:lnTo>
                <a:lnTo>
                  <a:pt x="102" y="425"/>
                </a:lnTo>
                <a:lnTo>
                  <a:pt x="107" y="427"/>
                </a:lnTo>
                <a:lnTo>
                  <a:pt x="112" y="427"/>
                </a:lnTo>
                <a:lnTo>
                  <a:pt x="112" y="427"/>
                </a:lnTo>
                <a:lnTo>
                  <a:pt x="119" y="427"/>
                </a:lnTo>
                <a:lnTo>
                  <a:pt x="124" y="427"/>
                </a:lnTo>
                <a:lnTo>
                  <a:pt x="124" y="427"/>
                </a:lnTo>
                <a:lnTo>
                  <a:pt x="124" y="427"/>
                </a:lnTo>
                <a:lnTo>
                  <a:pt x="129" y="427"/>
                </a:lnTo>
                <a:lnTo>
                  <a:pt x="129" y="427"/>
                </a:lnTo>
                <a:lnTo>
                  <a:pt x="126" y="430"/>
                </a:lnTo>
                <a:lnTo>
                  <a:pt x="121" y="430"/>
                </a:lnTo>
                <a:lnTo>
                  <a:pt x="119" y="430"/>
                </a:lnTo>
                <a:lnTo>
                  <a:pt x="119" y="432"/>
                </a:lnTo>
                <a:lnTo>
                  <a:pt x="119" y="439"/>
                </a:lnTo>
                <a:lnTo>
                  <a:pt x="119" y="449"/>
                </a:lnTo>
                <a:lnTo>
                  <a:pt x="119" y="459"/>
                </a:lnTo>
                <a:lnTo>
                  <a:pt x="119" y="469"/>
                </a:lnTo>
                <a:lnTo>
                  <a:pt x="119" y="478"/>
                </a:lnTo>
                <a:lnTo>
                  <a:pt x="119" y="481"/>
                </a:lnTo>
                <a:lnTo>
                  <a:pt x="121" y="481"/>
                </a:lnTo>
                <a:lnTo>
                  <a:pt x="124" y="483"/>
                </a:lnTo>
                <a:lnTo>
                  <a:pt x="129" y="483"/>
                </a:lnTo>
                <a:lnTo>
                  <a:pt x="131" y="483"/>
                </a:lnTo>
                <a:lnTo>
                  <a:pt x="131" y="486"/>
                </a:lnTo>
                <a:lnTo>
                  <a:pt x="119" y="486"/>
                </a:lnTo>
                <a:lnTo>
                  <a:pt x="100" y="486"/>
                </a:lnTo>
                <a:lnTo>
                  <a:pt x="83" y="488"/>
                </a:lnTo>
                <a:lnTo>
                  <a:pt x="73" y="490"/>
                </a:lnTo>
                <a:lnTo>
                  <a:pt x="66" y="490"/>
                </a:lnTo>
                <a:lnTo>
                  <a:pt x="66" y="495"/>
                </a:lnTo>
                <a:lnTo>
                  <a:pt x="68" y="498"/>
                </a:lnTo>
                <a:lnTo>
                  <a:pt x="75" y="498"/>
                </a:lnTo>
                <a:lnTo>
                  <a:pt x="88" y="500"/>
                </a:lnTo>
                <a:lnTo>
                  <a:pt x="105" y="500"/>
                </a:lnTo>
                <a:lnTo>
                  <a:pt x="124" y="500"/>
                </a:lnTo>
                <a:lnTo>
                  <a:pt x="131" y="500"/>
                </a:lnTo>
                <a:lnTo>
                  <a:pt x="131" y="505"/>
                </a:lnTo>
                <a:lnTo>
                  <a:pt x="121" y="507"/>
                </a:lnTo>
                <a:lnTo>
                  <a:pt x="107" y="507"/>
                </a:lnTo>
                <a:lnTo>
                  <a:pt x="95" y="507"/>
                </a:lnTo>
                <a:lnTo>
                  <a:pt x="88" y="510"/>
                </a:lnTo>
                <a:lnTo>
                  <a:pt x="88" y="510"/>
                </a:lnTo>
                <a:lnTo>
                  <a:pt x="88" y="520"/>
                </a:lnTo>
                <a:lnTo>
                  <a:pt x="85" y="520"/>
                </a:lnTo>
                <a:lnTo>
                  <a:pt x="80" y="520"/>
                </a:lnTo>
                <a:lnTo>
                  <a:pt x="75" y="520"/>
                </a:lnTo>
                <a:lnTo>
                  <a:pt x="73" y="520"/>
                </a:lnTo>
                <a:lnTo>
                  <a:pt x="73" y="520"/>
                </a:lnTo>
                <a:lnTo>
                  <a:pt x="78" y="1331"/>
                </a:lnTo>
                <a:lnTo>
                  <a:pt x="27" y="1333"/>
                </a:lnTo>
                <a:lnTo>
                  <a:pt x="27" y="1350"/>
                </a:lnTo>
                <a:lnTo>
                  <a:pt x="0" y="1353"/>
                </a:lnTo>
                <a:lnTo>
                  <a:pt x="0" y="1671"/>
                </a:lnTo>
                <a:lnTo>
                  <a:pt x="1279" y="1671"/>
                </a:lnTo>
                <a:lnTo>
                  <a:pt x="1279" y="1154"/>
                </a:lnTo>
                <a:close/>
                <a:moveTo>
                  <a:pt x="126" y="498"/>
                </a:moveTo>
                <a:lnTo>
                  <a:pt x="124" y="498"/>
                </a:lnTo>
                <a:lnTo>
                  <a:pt x="121" y="498"/>
                </a:lnTo>
                <a:lnTo>
                  <a:pt x="119" y="498"/>
                </a:lnTo>
                <a:lnTo>
                  <a:pt x="117" y="498"/>
                </a:lnTo>
                <a:lnTo>
                  <a:pt x="119" y="498"/>
                </a:lnTo>
                <a:lnTo>
                  <a:pt x="121" y="498"/>
                </a:lnTo>
                <a:lnTo>
                  <a:pt x="124" y="498"/>
                </a:lnTo>
                <a:lnTo>
                  <a:pt x="126" y="498"/>
                </a:lnTo>
                <a:lnTo>
                  <a:pt x="131" y="498"/>
                </a:lnTo>
                <a:lnTo>
                  <a:pt x="126" y="498"/>
                </a:lnTo>
                <a:close/>
                <a:moveTo>
                  <a:pt x="117" y="568"/>
                </a:moveTo>
                <a:lnTo>
                  <a:pt x="121" y="568"/>
                </a:lnTo>
                <a:lnTo>
                  <a:pt x="131" y="568"/>
                </a:lnTo>
                <a:lnTo>
                  <a:pt x="138" y="568"/>
                </a:lnTo>
                <a:lnTo>
                  <a:pt x="138" y="656"/>
                </a:lnTo>
                <a:lnTo>
                  <a:pt x="134" y="656"/>
                </a:lnTo>
                <a:lnTo>
                  <a:pt x="124" y="656"/>
                </a:lnTo>
                <a:lnTo>
                  <a:pt x="119" y="656"/>
                </a:lnTo>
                <a:lnTo>
                  <a:pt x="117" y="568"/>
                </a:lnTo>
                <a:close/>
                <a:moveTo>
                  <a:pt x="119" y="673"/>
                </a:moveTo>
                <a:lnTo>
                  <a:pt x="126" y="673"/>
                </a:lnTo>
                <a:lnTo>
                  <a:pt x="136" y="673"/>
                </a:lnTo>
                <a:lnTo>
                  <a:pt x="138" y="673"/>
                </a:lnTo>
                <a:lnTo>
                  <a:pt x="138" y="799"/>
                </a:lnTo>
                <a:lnTo>
                  <a:pt x="136" y="799"/>
                </a:lnTo>
                <a:lnTo>
                  <a:pt x="126" y="799"/>
                </a:lnTo>
                <a:lnTo>
                  <a:pt x="119" y="799"/>
                </a:lnTo>
                <a:lnTo>
                  <a:pt x="119" y="673"/>
                </a:lnTo>
                <a:close/>
                <a:moveTo>
                  <a:pt x="119" y="814"/>
                </a:moveTo>
                <a:lnTo>
                  <a:pt x="124" y="814"/>
                </a:lnTo>
                <a:lnTo>
                  <a:pt x="136" y="814"/>
                </a:lnTo>
                <a:lnTo>
                  <a:pt x="141" y="814"/>
                </a:lnTo>
                <a:lnTo>
                  <a:pt x="141" y="937"/>
                </a:lnTo>
                <a:lnTo>
                  <a:pt x="136" y="937"/>
                </a:lnTo>
                <a:lnTo>
                  <a:pt x="129" y="937"/>
                </a:lnTo>
                <a:lnTo>
                  <a:pt x="119" y="937"/>
                </a:lnTo>
                <a:lnTo>
                  <a:pt x="119" y="814"/>
                </a:lnTo>
                <a:close/>
                <a:moveTo>
                  <a:pt x="119" y="957"/>
                </a:moveTo>
                <a:lnTo>
                  <a:pt x="126" y="957"/>
                </a:lnTo>
                <a:lnTo>
                  <a:pt x="136" y="957"/>
                </a:lnTo>
                <a:lnTo>
                  <a:pt x="141" y="957"/>
                </a:lnTo>
                <a:lnTo>
                  <a:pt x="141" y="1071"/>
                </a:lnTo>
                <a:lnTo>
                  <a:pt x="138" y="1071"/>
                </a:lnTo>
                <a:lnTo>
                  <a:pt x="129" y="1071"/>
                </a:lnTo>
                <a:lnTo>
                  <a:pt x="121" y="1073"/>
                </a:lnTo>
                <a:lnTo>
                  <a:pt x="119" y="957"/>
                </a:lnTo>
                <a:close/>
                <a:moveTo>
                  <a:pt x="129" y="1185"/>
                </a:moveTo>
                <a:lnTo>
                  <a:pt x="121" y="1188"/>
                </a:lnTo>
                <a:lnTo>
                  <a:pt x="121" y="1095"/>
                </a:lnTo>
                <a:lnTo>
                  <a:pt x="126" y="1095"/>
                </a:lnTo>
                <a:lnTo>
                  <a:pt x="136" y="1095"/>
                </a:lnTo>
                <a:lnTo>
                  <a:pt x="141" y="1095"/>
                </a:lnTo>
                <a:lnTo>
                  <a:pt x="141" y="1185"/>
                </a:lnTo>
                <a:lnTo>
                  <a:pt x="129" y="1185"/>
                </a:lnTo>
                <a:close/>
                <a:moveTo>
                  <a:pt x="182" y="568"/>
                </a:moveTo>
                <a:lnTo>
                  <a:pt x="189" y="568"/>
                </a:lnTo>
                <a:lnTo>
                  <a:pt x="197" y="568"/>
                </a:lnTo>
                <a:lnTo>
                  <a:pt x="197" y="656"/>
                </a:lnTo>
                <a:lnTo>
                  <a:pt x="194" y="656"/>
                </a:lnTo>
                <a:lnTo>
                  <a:pt x="182" y="656"/>
                </a:lnTo>
                <a:lnTo>
                  <a:pt x="182" y="568"/>
                </a:lnTo>
                <a:close/>
                <a:moveTo>
                  <a:pt x="182" y="673"/>
                </a:moveTo>
                <a:lnTo>
                  <a:pt x="189" y="673"/>
                </a:lnTo>
                <a:lnTo>
                  <a:pt x="197" y="673"/>
                </a:lnTo>
                <a:lnTo>
                  <a:pt x="199" y="799"/>
                </a:lnTo>
                <a:lnTo>
                  <a:pt x="189" y="799"/>
                </a:lnTo>
                <a:lnTo>
                  <a:pt x="182" y="799"/>
                </a:lnTo>
                <a:lnTo>
                  <a:pt x="182" y="673"/>
                </a:lnTo>
                <a:close/>
                <a:moveTo>
                  <a:pt x="182" y="814"/>
                </a:moveTo>
                <a:lnTo>
                  <a:pt x="194" y="814"/>
                </a:lnTo>
                <a:lnTo>
                  <a:pt x="199" y="814"/>
                </a:lnTo>
                <a:lnTo>
                  <a:pt x="199" y="937"/>
                </a:lnTo>
                <a:lnTo>
                  <a:pt x="192" y="937"/>
                </a:lnTo>
                <a:lnTo>
                  <a:pt x="184" y="937"/>
                </a:lnTo>
                <a:lnTo>
                  <a:pt x="182" y="814"/>
                </a:lnTo>
                <a:close/>
                <a:moveTo>
                  <a:pt x="184" y="957"/>
                </a:moveTo>
                <a:lnTo>
                  <a:pt x="194" y="957"/>
                </a:lnTo>
                <a:lnTo>
                  <a:pt x="199" y="957"/>
                </a:lnTo>
                <a:lnTo>
                  <a:pt x="199" y="1071"/>
                </a:lnTo>
                <a:lnTo>
                  <a:pt x="192" y="1071"/>
                </a:lnTo>
                <a:lnTo>
                  <a:pt x="184" y="1071"/>
                </a:lnTo>
                <a:lnTo>
                  <a:pt x="184" y="957"/>
                </a:lnTo>
                <a:close/>
                <a:moveTo>
                  <a:pt x="199" y="1188"/>
                </a:moveTo>
                <a:lnTo>
                  <a:pt x="184" y="1185"/>
                </a:lnTo>
                <a:lnTo>
                  <a:pt x="184" y="1098"/>
                </a:lnTo>
                <a:lnTo>
                  <a:pt x="197" y="1098"/>
                </a:lnTo>
                <a:lnTo>
                  <a:pt x="199" y="1098"/>
                </a:lnTo>
                <a:lnTo>
                  <a:pt x="201" y="1188"/>
                </a:lnTo>
                <a:lnTo>
                  <a:pt x="199" y="118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E324F7-0E8D-5E48-B448-48DBA4905008}"/>
              </a:ext>
            </a:extLst>
          </p:cNvPr>
          <p:cNvSpPr txBox="1"/>
          <p:nvPr/>
        </p:nvSpPr>
        <p:spPr>
          <a:xfrm>
            <a:off x="598295" y="1281609"/>
            <a:ext cx="109938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Indoor tracking of equipment within the hospital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 floor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 wing of the hospital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Provide indicators for required maintenance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Include a way to reset maintenance alerts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View tracked devices within an iOS application</a:t>
            </a:r>
          </a:p>
        </p:txBody>
      </p:sp>
    </p:spTree>
    <p:extLst>
      <p:ext uri="{BB962C8B-B14F-4D97-AF65-F5344CB8AC3E}">
        <p14:creationId xmlns:p14="http://schemas.microsoft.com/office/powerpoint/2010/main" val="1910891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-73572" y="302358"/>
            <a:ext cx="122655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  <a:cs typeface="Lato Semibold" panose="020F0702020204030203" pitchFamily="34" charset="0"/>
              </a:rPr>
              <a:t>SPECIFICATIONS</a:t>
            </a:r>
            <a:endParaRPr lang="id-ID" sz="4400" dirty="0">
              <a:solidFill>
                <a:schemeClr val="bg1"/>
              </a:solidFill>
              <a:latin typeface="Lato" panose="020F0502020204030203" pitchFamily="34" charset="0"/>
              <a:ea typeface="Roboto Medium" panose="02000000000000000000" pitchFamily="2" charset="0"/>
              <a:cs typeface="Lato Medium" panose="020F06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E324F7-0E8D-5E48-B448-48DBA4905008}"/>
              </a:ext>
            </a:extLst>
          </p:cNvPr>
          <p:cNvSpPr txBox="1"/>
          <p:nvPr/>
        </p:nvSpPr>
        <p:spPr>
          <a:xfrm>
            <a:off x="493984" y="1071799"/>
            <a:ext cx="115298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Localization with minimal error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 meters max; as small as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Tracking over the entire hospital wing (100 m x 100 m area)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system must be portable for use with new equipment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Maintenance requests should be automated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Localization data must be provided visually to the user</a:t>
            </a:r>
          </a:p>
        </p:txBody>
      </p:sp>
    </p:spTree>
    <p:extLst>
      <p:ext uri="{BB962C8B-B14F-4D97-AF65-F5344CB8AC3E}">
        <p14:creationId xmlns:p14="http://schemas.microsoft.com/office/powerpoint/2010/main" val="30684619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732048" y="203968"/>
            <a:ext cx="47594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  <a:cs typeface="Lato Semibold" panose="020F0702020204030203" pitchFamily="34" charset="0"/>
              </a:rPr>
              <a:t>DESIGN</a:t>
            </a:r>
            <a:endParaRPr lang="id-ID" sz="4400" dirty="0">
              <a:solidFill>
                <a:schemeClr val="bg1"/>
              </a:solidFill>
              <a:latin typeface="Lato" panose="020F0502020204030203" pitchFamily="34" charset="0"/>
              <a:ea typeface="Roboto Medium" panose="02000000000000000000" pitchFamily="2" charset="0"/>
              <a:cs typeface="Lato Medium" panose="020F06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E324F7-0E8D-5E48-B448-48DBA4905008}"/>
              </a:ext>
            </a:extLst>
          </p:cNvPr>
          <p:cNvSpPr txBox="1"/>
          <p:nvPr/>
        </p:nvSpPr>
        <p:spPr>
          <a:xfrm>
            <a:off x="346840" y="973409"/>
            <a:ext cx="1152984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Implementing the </a:t>
            </a:r>
            <a:r>
              <a:rPr lang="en-US" sz="2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Pozyx</a:t>
            </a: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ultra-wideband communication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Software: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iOS application, Google Cloud Platform, MySQL 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Hardware: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Raspberry Pi Zero 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Pozyx</a:t>
            </a: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shield tag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4 </a:t>
            </a:r>
            <a:r>
              <a:rPr lang="en-US" sz="2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Pozyx</a:t>
            </a: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anchors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Button to reset the maintenance timer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Rechargeable USB power supply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Description: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Raspberry Pi receives 2-D coordinates in mm accuracy using </a:t>
            </a:r>
            <a:r>
              <a:rPr lang="en-US" sz="2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Pozyx</a:t>
            </a: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positioning shield. Shield ID is uploaded to MySQL database with coordinates and other useful 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Red LED indicates that maintenance is needed; Green LED indicates use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iOS application receives database information from Google cloud and shows location for equipment on </a:t>
            </a:r>
            <a:r>
              <a:rPr lang="en-US" sz="2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hosptial</a:t>
            </a: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map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With usage info and maintenance time</a:t>
            </a:r>
          </a:p>
        </p:txBody>
      </p:sp>
    </p:spTree>
    <p:extLst>
      <p:ext uri="{BB962C8B-B14F-4D97-AF65-F5344CB8AC3E}">
        <p14:creationId xmlns:p14="http://schemas.microsoft.com/office/powerpoint/2010/main" val="10173469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72915" y="6444345"/>
            <a:ext cx="132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fld id="{21E5FB7C-5BC2-4856-8819-FDD191FB4040}" type="slidenum">
              <a:rPr lang="id-ID" sz="1200" smtClean="0">
                <a:solidFill>
                  <a:schemeClr val="bg1">
                    <a:lumMod val="65000"/>
                  </a:schemeClr>
                </a:solidFill>
              </a:rPr>
              <a:t>5</a:t>
            </a:fld>
            <a:endParaRPr lang="id-ID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14070" y="1392716"/>
            <a:ext cx="6766556" cy="4546174"/>
            <a:chOff x="-14070" y="1392716"/>
            <a:chExt cx="6766556" cy="4546174"/>
          </a:xfrm>
        </p:grpSpPr>
        <p:grpSp>
          <p:nvGrpSpPr>
            <p:cNvPr id="3" name="Group 2"/>
            <p:cNvGrpSpPr/>
            <p:nvPr/>
          </p:nvGrpSpPr>
          <p:grpSpPr>
            <a:xfrm rot="10800000">
              <a:off x="-14070" y="1392716"/>
              <a:ext cx="5153404" cy="4546174"/>
              <a:chOff x="5936563" y="1392716"/>
              <a:chExt cx="5153404" cy="4546174"/>
            </a:xfrm>
          </p:grpSpPr>
          <p:grpSp>
            <p:nvGrpSpPr>
              <p:cNvPr id="5" name="Group 4"/>
              <p:cNvGrpSpPr/>
              <p:nvPr/>
            </p:nvGrpSpPr>
            <p:grpSpPr>
              <a:xfrm rot="10800000">
                <a:off x="5936563" y="3948094"/>
                <a:ext cx="5153404" cy="1990796"/>
                <a:chOff x="2755254" y="0"/>
                <a:chExt cx="5153404" cy="2575131"/>
              </a:xfrm>
            </p:grpSpPr>
            <p:sp>
              <p:nvSpPr>
                <p:cNvPr id="6" name="Rectangle 15"/>
                <p:cNvSpPr>
                  <a:spLocks noChangeArrowheads="1"/>
                </p:cNvSpPr>
                <p:nvPr/>
              </p:nvSpPr>
              <p:spPr bwMode="auto">
                <a:xfrm>
                  <a:off x="2755254" y="0"/>
                  <a:ext cx="2894131" cy="13716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7" name="Freeform 16"/>
                <p:cNvSpPr>
                  <a:spLocks/>
                </p:cNvSpPr>
                <p:nvPr/>
              </p:nvSpPr>
              <p:spPr bwMode="auto">
                <a:xfrm>
                  <a:off x="5649384" y="1"/>
                  <a:ext cx="1339851" cy="2561167"/>
                </a:xfrm>
                <a:custGeom>
                  <a:avLst/>
                  <a:gdLst>
                    <a:gd name="T0" fmla="*/ 0 w 633"/>
                    <a:gd name="T1" fmla="*/ 0 h 1210"/>
                    <a:gd name="T2" fmla="*/ 0 w 633"/>
                    <a:gd name="T3" fmla="*/ 648 h 1210"/>
                    <a:gd name="T4" fmla="*/ 628 w 633"/>
                    <a:gd name="T5" fmla="*/ 1210 h 1210"/>
                    <a:gd name="T6" fmla="*/ 633 w 633"/>
                    <a:gd name="T7" fmla="*/ 1002 h 1210"/>
                    <a:gd name="T8" fmla="*/ 0 w 633"/>
                    <a:gd name="T9" fmla="*/ 0 h 1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3" h="1210">
                      <a:moveTo>
                        <a:pt x="0" y="0"/>
                      </a:moveTo>
                      <a:lnTo>
                        <a:pt x="0" y="648"/>
                      </a:lnTo>
                      <a:lnTo>
                        <a:pt x="628" y="1210"/>
                      </a:lnTo>
                      <a:lnTo>
                        <a:pt x="633" y="100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8" name="Rectangle 17"/>
                <p:cNvSpPr>
                  <a:spLocks noChangeArrowheads="1"/>
                </p:cNvSpPr>
                <p:nvPr/>
              </p:nvSpPr>
              <p:spPr bwMode="auto">
                <a:xfrm>
                  <a:off x="6978653" y="2109464"/>
                  <a:ext cx="930005" cy="46566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 rot="10800000">
                <a:off x="5936566" y="3570346"/>
                <a:ext cx="5153401" cy="1102454"/>
                <a:chOff x="2755254" y="1813984"/>
                <a:chExt cx="5153401" cy="1494370"/>
              </a:xfrm>
            </p:grpSpPr>
            <p:sp>
              <p:nvSpPr>
                <p:cNvPr id="10" name="Rectangle 18"/>
                <p:cNvSpPr>
                  <a:spLocks noChangeArrowheads="1"/>
                </p:cNvSpPr>
                <p:nvPr/>
              </p:nvSpPr>
              <p:spPr bwMode="auto">
                <a:xfrm>
                  <a:off x="2755254" y="1813984"/>
                  <a:ext cx="2894131" cy="1371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1" name="Freeform 19"/>
                <p:cNvSpPr>
                  <a:spLocks/>
                </p:cNvSpPr>
                <p:nvPr/>
              </p:nvSpPr>
              <p:spPr bwMode="auto">
                <a:xfrm>
                  <a:off x="5649384" y="1813985"/>
                  <a:ext cx="1329267" cy="1494367"/>
                </a:xfrm>
                <a:custGeom>
                  <a:avLst/>
                  <a:gdLst>
                    <a:gd name="T0" fmla="*/ 0 w 628"/>
                    <a:gd name="T1" fmla="*/ 648 h 706"/>
                    <a:gd name="T2" fmla="*/ 0 w 628"/>
                    <a:gd name="T3" fmla="*/ 0 h 706"/>
                    <a:gd name="T4" fmla="*/ 628 w 628"/>
                    <a:gd name="T5" fmla="*/ 504 h 706"/>
                    <a:gd name="T6" fmla="*/ 628 w 628"/>
                    <a:gd name="T7" fmla="*/ 706 h 706"/>
                    <a:gd name="T8" fmla="*/ 0 w 628"/>
                    <a:gd name="T9" fmla="*/ 648 h 7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8" h="706">
                      <a:moveTo>
                        <a:pt x="0" y="648"/>
                      </a:moveTo>
                      <a:lnTo>
                        <a:pt x="0" y="0"/>
                      </a:lnTo>
                      <a:lnTo>
                        <a:pt x="628" y="504"/>
                      </a:lnTo>
                      <a:lnTo>
                        <a:pt x="628" y="706"/>
                      </a:lnTo>
                      <a:lnTo>
                        <a:pt x="0" y="648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2" name="Rectangle 20"/>
                <p:cNvSpPr>
                  <a:spLocks noChangeArrowheads="1"/>
                </p:cNvSpPr>
                <p:nvPr/>
              </p:nvSpPr>
              <p:spPr bwMode="auto">
                <a:xfrm>
                  <a:off x="6968067" y="2871947"/>
                  <a:ext cx="940588" cy="43640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 rot="10800000">
                <a:off x="5936566" y="2499648"/>
                <a:ext cx="5153401" cy="1024119"/>
                <a:chOff x="2755254" y="3521767"/>
                <a:chExt cx="5153401" cy="1522251"/>
              </a:xfrm>
            </p:grpSpPr>
            <p:sp>
              <p:nvSpPr>
                <p:cNvPr id="14" name="Rectangle 21"/>
                <p:cNvSpPr>
                  <a:spLocks noChangeArrowheads="1"/>
                </p:cNvSpPr>
                <p:nvPr/>
              </p:nvSpPr>
              <p:spPr bwMode="auto">
                <a:xfrm>
                  <a:off x="2755254" y="3672417"/>
                  <a:ext cx="2894131" cy="13716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5" name="Freeform 22"/>
                <p:cNvSpPr>
                  <a:spLocks/>
                </p:cNvSpPr>
                <p:nvPr/>
              </p:nvSpPr>
              <p:spPr bwMode="auto">
                <a:xfrm>
                  <a:off x="5649386" y="3530601"/>
                  <a:ext cx="1318682" cy="1513417"/>
                </a:xfrm>
                <a:custGeom>
                  <a:avLst/>
                  <a:gdLst>
                    <a:gd name="T0" fmla="*/ 643 w 643"/>
                    <a:gd name="T1" fmla="*/ 223 h 715"/>
                    <a:gd name="T2" fmla="*/ 643 w 643"/>
                    <a:gd name="T3" fmla="*/ 0 h 715"/>
                    <a:gd name="T4" fmla="*/ 0 w 643"/>
                    <a:gd name="T5" fmla="*/ 67 h 715"/>
                    <a:gd name="T6" fmla="*/ 0 w 643"/>
                    <a:gd name="T7" fmla="*/ 715 h 715"/>
                    <a:gd name="T8" fmla="*/ 643 w 643"/>
                    <a:gd name="T9" fmla="*/ 223 h 7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3" h="715">
                      <a:moveTo>
                        <a:pt x="643" y="223"/>
                      </a:moveTo>
                      <a:lnTo>
                        <a:pt x="643" y="0"/>
                      </a:lnTo>
                      <a:lnTo>
                        <a:pt x="0" y="67"/>
                      </a:lnTo>
                      <a:lnTo>
                        <a:pt x="0" y="715"/>
                      </a:lnTo>
                      <a:lnTo>
                        <a:pt x="643" y="223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6" name="Rectangle 23"/>
                <p:cNvSpPr>
                  <a:spLocks noChangeArrowheads="1"/>
                </p:cNvSpPr>
                <p:nvPr/>
              </p:nvSpPr>
              <p:spPr bwMode="auto">
                <a:xfrm>
                  <a:off x="6968067" y="3521767"/>
                  <a:ext cx="940588" cy="47052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 rot="10800000">
                <a:off x="5936566" y="1392716"/>
                <a:ext cx="5153401" cy="1761833"/>
                <a:chOff x="2755254" y="4272184"/>
                <a:chExt cx="5153401" cy="2585817"/>
              </a:xfrm>
            </p:grpSpPr>
            <p:sp>
              <p:nvSpPr>
                <p:cNvPr id="18" name="Rectangle 24"/>
                <p:cNvSpPr>
                  <a:spLocks noChangeArrowheads="1"/>
                </p:cNvSpPr>
                <p:nvPr/>
              </p:nvSpPr>
              <p:spPr bwMode="auto">
                <a:xfrm>
                  <a:off x="2755254" y="5486400"/>
                  <a:ext cx="2894131" cy="1371601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9" name="Freeform 25"/>
                <p:cNvSpPr>
                  <a:spLocks/>
                </p:cNvSpPr>
                <p:nvPr/>
              </p:nvSpPr>
              <p:spPr bwMode="auto">
                <a:xfrm>
                  <a:off x="5649384" y="4279901"/>
                  <a:ext cx="1318683" cy="2578100"/>
                </a:xfrm>
                <a:custGeom>
                  <a:avLst/>
                  <a:gdLst>
                    <a:gd name="T0" fmla="*/ 0 w 633"/>
                    <a:gd name="T1" fmla="*/ 570 h 1218"/>
                    <a:gd name="T2" fmla="*/ 0 w 633"/>
                    <a:gd name="T3" fmla="*/ 1218 h 1218"/>
                    <a:gd name="T4" fmla="*/ 633 w 633"/>
                    <a:gd name="T5" fmla="*/ 233 h 1218"/>
                    <a:gd name="T6" fmla="*/ 633 w 633"/>
                    <a:gd name="T7" fmla="*/ 0 h 1218"/>
                    <a:gd name="T8" fmla="*/ 0 w 633"/>
                    <a:gd name="T9" fmla="*/ 570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3" h="1218">
                      <a:moveTo>
                        <a:pt x="0" y="570"/>
                      </a:moveTo>
                      <a:lnTo>
                        <a:pt x="0" y="1218"/>
                      </a:lnTo>
                      <a:lnTo>
                        <a:pt x="633" y="233"/>
                      </a:lnTo>
                      <a:lnTo>
                        <a:pt x="633" y="0"/>
                      </a:lnTo>
                      <a:lnTo>
                        <a:pt x="0" y="57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20" name="Rectangle 26"/>
                <p:cNvSpPr>
                  <a:spLocks noChangeArrowheads="1"/>
                </p:cNvSpPr>
                <p:nvPr/>
              </p:nvSpPr>
              <p:spPr bwMode="auto">
                <a:xfrm>
                  <a:off x="6968068" y="4272184"/>
                  <a:ext cx="940587" cy="497416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</p:grpSp>
        </p:grpSp>
        <p:grpSp>
          <p:nvGrpSpPr>
            <p:cNvPr id="42" name="Group 41"/>
            <p:cNvGrpSpPr/>
            <p:nvPr/>
          </p:nvGrpSpPr>
          <p:grpSpPr>
            <a:xfrm>
              <a:off x="5120636" y="3023510"/>
              <a:ext cx="998806" cy="360001"/>
              <a:chOff x="4799915" y="2191690"/>
              <a:chExt cx="678068" cy="244397"/>
            </a:xfrm>
            <a:solidFill>
              <a:schemeClr val="accent1"/>
            </a:solidFill>
          </p:grpSpPr>
          <p:sp>
            <p:nvSpPr>
              <p:cNvPr id="44" name="Flowchart: Delay 43"/>
              <p:cNvSpPr/>
              <p:nvPr/>
            </p:nvSpPr>
            <p:spPr>
              <a:xfrm>
                <a:off x="5257800" y="2191690"/>
                <a:ext cx="220183" cy="244397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" panose="020F0502020204030203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799915" y="2191690"/>
                <a:ext cx="457885" cy="24439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5120635" y="3439306"/>
              <a:ext cx="1631851" cy="321953"/>
              <a:chOff x="4346806" y="2217520"/>
              <a:chExt cx="1107829" cy="218567"/>
            </a:xfrm>
            <a:solidFill>
              <a:schemeClr val="accent2"/>
            </a:solidFill>
          </p:grpSpPr>
          <p:sp>
            <p:nvSpPr>
              <p:cNvPr id="57" name="Flowchart: Delay 56"/>
              <p:cNvSpPr/>
              <p:nvPr/>
            </p:nvSpPr>
            <p:spPr>
              <a:xfrm>
                <a:off x="5257800" y="2217520"/>
                <a:ext cx="196835" cy="218567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" panose="020F0502020204030203" pitchFamily="34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346806" y="2217520"/>
                <a:ext cx="910995" cy="2185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5063582" y="3807845"/>
              <a:ext cx="1378639" cy="316552"/>
              <a:chOff x="4799915" y="2204373"/>
              <a:chExt cx="935929" cy="214900"/>
            </a:xfrm>
            <a:solidFill>
              <a:schemeClr val="accent4"/>
            </a:solidFill>
          </p:grpSpPr>
          <p:sp>
            <p:nvSpPr>
              <p:cNvPr id="60" name="Flowchart: Delay 59"/>
              <p:cNvSpPr/>
              <p:nvPr/>
            </p:nvSpPr>
            <p:spPr>
              <a:xfrm>
                <a:off x="5515661" y="2204373"/>
                <a:ext cx="220183" cy="214898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" panose="020F0502020204030203" pitchFamily="34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799915" y="2204373"/>
                <a:ext cx="715746" cy="2149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829844" y="4185041"/>
              <a:ext cx="984739" cy="330931"/>
              <a:chOff x="4809465" y="2191690"/>
              <a:chExt cx="668518" cy="234431"/>
            </a:xfrm>
            <a:solidFill>
              <a:schemeClr val="accent5"/>
            </a:solidFill>
          </p:grpSpPr>
          <p:sp>
            <p:nvSpPr>
              <p:cNvPr id="63" name="Flowchart: Delay 62"/>
              <p:cNvSpPr/>
              <p:nvPr/>
            </p:nvSpPr>
            <p:spPr>
              <a:xfrm>
                <a:off x="5257800" y="2191690"/>
                <a:ext cx="220183" cy="234431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" panose="020F0502020204030203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809465" y="2191690"/>
                <a:ext cx="457885" cy="2344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" panose="020F0502020204030203" pitchFamily="34" charset="0"/>
                </a:endParaRPr>
              </a:p>
            </p:txBody>
          </p:sp>
        </p:grpSp>
      </p:grpSp>
      <p:sp>
        <p:nvSpPr>
          <p:cNvPr id="65" name="Rectangle 1436"/>
          <p:cNvSpPr>
            <a:spLocks noChangeArrowheads="1"/>
          </p:cNvSpPr>
          <p:nvPr/>
        </p:nvSpPr>
        <p:spPr bwMode="auto">
          <a:xfrm>
            <a:off x="330930" y="1738232"/>
            <a:ext cx="22041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2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cs typeface="Arial" pitchFamily="34" charset="0"/>
              </a:rPr>
              <a:t>Setup Hardware</a:t>
            </a: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Lato" panose="020F0502020204030203" pitchFamily="34" charset="0"/>
              <a:cs typeface="Arial" pitchFamily="34" charset="0"/>
            </a:endParaRPr>
          </a:p>
        </p:txBody>
      </p:sp>
      <p:sp>
        <p:nvSpPr>
          <p:cNvPr id="66" name="Rectangle 1436"/>
          <p:cNvSpPr>
            <a:spLocks noChangeArrowheads="1"/>
          </p:cNvSpPr>
          <p:nvPr/>
        </p:nvSpPr>
        <p:spPr bwMode="auto">
          <a:xfrm>
            <a:off x="306163" y="2947846"/>
            <a:ext cx="22409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2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cs typeface="Arial" pitchFamily="34" charset="0"/>
              </a:rPr>
              <a:t>Software</a:t>
            </a:r>
            <a:r>
              <a:rPr lang="id-ID" sz="2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cs typeface="Arial" pitchFamily="34" charset="0"/>
              </a:rPr>
              <a:t> Design</a:t>
            </a: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Lato" panose="020F0502020204030203" pitchFamily="34" charset="0"/>
              <a:cs typeface="Arial" pitchFamily="34" charset="0"/>
            </a:endParaRPr>
          </a:p>
        </p:txBody>
      </p:sp>
      <p:sp>
        <p:nvSpPr>
          <p:cNvPr id="67" name="Rectangle 1436"/>
          <p:cNvSpPr>
            <a:spLocks noChangeArrowheads="1"/>
          </p:cNvSpPr>
          <p:nvPr/>
        </p:nvSpPr>
        <p:spPr bwMode="auto">
          <a:xfrm>
            <a:off x="95289" y="4029877"/>
            <a:ext cx="267541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id-ID" sz="2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cs typeface="Arial" pitchFamily="34" charset="0"/>
              </a:rPr>
              <a:t>Enclosure</a:t>
            </a:r>
            <a:r>
              <a:rPr lang="id-ID" sz="2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cs typeface="Arial" pitchFamily="34" charset="0"/>
              </a:rPr>
              <a:t> &amp; </a:t>
            </a:r>
            <a:r>
              <a:rPr lang="id-ID" sz="2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cs typeface="Arial" pitchFamily="34" charset="0"/>
              </a:rPr>
              <a:t>Overall</a:t>
            </a:r>
            <a:endParaRPr lang="id-ID" sz="24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id-ID" sz="2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cs typeface="Arial" pitchFamily="34" charset="0"/>
              </a:rPr>
              <a:t> System Design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  <a:cs typeface="Arial" pitchFamily="34" charset="0"/>
            </a:endParaRPr>
          </a:p>
        </p:txBody>
      </p:sp>
      <p:sp>
        <p:nvSpPr>
          <p:cNvPr id="68" name="Rectangle 1436"/>
          <p:cNvSpPr>
            <a:spLocks noChangeArrowheads="1"/>
          </p:cNvSpPr>
          <p:nvPr/>
        </p:nvSpPr>
        <p:spPr bwMode="auto">
          <a:xfrm>
            <a:off x="930532" y="5286957"/>
            <a:ext cx="9922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2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cs typeface="Arial" pitchFamily="34" charset="0"/>
              </a:rPr>
              <a:t>Testing</a:t>
            </a: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Lato" panose="020F0502020204030203" pitchFamily="34" charset="0"/>
              <a:cs typeface="Arial" pitchFamily="34" charset="0"/>
            </a:endParaRPr>
          </a:p>
        </p:txBody>
      </p:sp>
      <p:sp>
        <p:nvSpPr>
          <p:cNvPr id="69" name="Rectangle 1436"/>
          <p:cNvSpPr>
            <a:spLocks noChangeArrowheads="1"/>
          </p:cNvSpPr>
          <p:nvPr/>
        </p:nvSpPr>
        <p:spPr bwMode="auto">
          <a:xfrm>
            <a:off x="5549311" y="3086922"/>
            <a:ext cx="4055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600" b="1" dirty="0">
                <a:solidFill>
                  <a:schemeClr val="bg1"/>
                </a:solidFill>
                <a:latin typeface="Lato" panose="020F0502020204030203" pitchFamily="34" charset="0"/>
                <a:cs typeface="Arial" pitchFamily="34" charset="0"/>
              </a:rPr>
              <a:t>75%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ato" panose="020F0502020204030203" pitchFamily="34" charset="0"/>
              <a:cs typeface="Arial" pitchFamily="34" charset="0"/>
            </a:endParaRPr>
          </a:p>
        </p:txBody>
      </p:sp>
      <p:sp>
        <p:nvSpPr>
          <p:cNvPr id="70" name="Rectangle 1436"/>
          <p:cNvSpPr>
            <a:spLocks noChangeArrowheads="1"/>
          </p:cNvSpPr>
          <p:nvPr/>
        </p:nvSpPr>
        <p:spPr bwMode="auto">
          <a:xfrm>
            <a:off x="6148886" y="3477171"/>
            <a:ext cx="4055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600" b="1" dirty="0">
                <a:solidFill>
                  <a:schemeClr val="bg1"/>
                </a:solidFill>
                <a:latin typeface="Lato" panose="020F0502020204030203" pitchFamily="34" charset="0"/>
                <a:cs typeface="Arial" pitchFamily="34" charset="0"/>
              </a:rPr>
              <a:t>85%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ato" panose="020F0502020204030203" pitchFamily="34" charset="0"/>
              <a:cs typeface="Arial" pitchFamily="34" charset="0"/>
            </a:endParaRPr>
          </a:p>
        </p:txBody>
      </p:sp>
      <p:sp>
        <p:nvSpPr>
          <p:cNvPr id="71" name="Rectangle 1436"/>
          <p:cNvSpPr>
            <a:spLocks noChangeArrowheads="1"/>
          </p:cNvSpPr>
          <p:nvPr/>
        </p:nvSpPr>
        <p:spPr bwMode="auto">
          <a:xfrm>
            <a:off x="5876097" y="3843004"/>
            <a:ext cx="4055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600" b="1" dirty="0">
                <a:solidFill>
                  <a:schemeClr val="bg1"/>
                </a:solidFill>
                <a:latin typeface="Lato" panose="020F0502020204030203" pitchFamily="34" charset="0"/>
                <a:cs typeface="Arial" pitchFamily="34" charset="0"/>
              </a:rPr>
              <a:t>80%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ato" panose="020F0502020204030203" pitchFamily="34" charset="0"/>
              <a:cs typeface="Arial" pitchFamily="34" charset="0"/>
            </a:endParaRPr>
          </a:p>
        </p:txBody>
      </p:sp>
      <p:sp>
        <p:nvSpPr>
          <p:cNvPr id="72" name="Rectangle 1436"/>
          <p:cNvSpPr>
            <a:spLocks noChangeArrowheads="1"/>
          </p:cNvSpPr>
          <p:nvPr/>
        </p:nvSpPr>
        <p:spPr bwMode="auto">
          <a:xfrm>
            <a:off x="5275315" y="4223402"/>
            <a:ext cx="40235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600" b="1" dirty="0">
                <a:solidFill>
                  <a:schemeClr val="bg1"/>
                </a:solidFill>
                <a:latin typeface="Lato" panose="020F0502020204030203" pitchFamily="34" charset="0"/>
                <a:cs typeface="Arial" pitchFamily="34" charset="0"/>
              </a:rPr>
              <a:t>50%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ato" panose="020F0502020204030203" pitchFamily="34" charset="0"/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72441A-0874-2A49-95BC-35EC03305BCA}"/>
              </a:ext>
            </a:extLst>
          </p:cNvPr>
          <p:cNvSpPr/>
          <p:nvPr/>
        </p:nvSpPr>
        <p:spPr>
          <a:xfrm>
            <a:off x="1922359" y="339741"/>
            <a:ext cx="806182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44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  <a:cs typeface="Lato Semibold" panose="020F0702020204030203" pitchFamily="34" charset="0"/>
              </a:rPr>
              <a:t>IMPLEMENTATION: OVERALL</a:t>
            </a:r>
            <a:endParaRPr lang="id-ID" sz="4400" dirty="0">
              <a:solidFill>
                <a:schemeClr val="bg1"/>
              </a:solidFill>
              <a:latin typeface="Lato" panose="020F0502020204030203" pitchFamily="34" charset="0"/>
              <a:ea typeface="Roboto Medium" panose="02000000000000000000" pitchFamily="2" charset="0"/>
              <a:cs typeface="Lato Medium" panose="020F060202020403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2763BA-DD9B-0043-BF75-CFF0481E8A0F}"/>
              </a:ext>
            </a:extLst>
          </p:cNvPr>
          <p:cNvSpPr/>
          <p:nvPr/>
        </p:nvSpPr>
        <p:spPr>
          <a:xfrm>
            <a:off x="6856208" y="1553567"/>
            <a:ext cx="504351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Setup hardware in our test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Must test in the hospital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Implemented the </a:t>
            </a:r>
            <a:r>
              <a:rPr lang="en-US" sz="2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Pozyx</a:t>
            </a: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Python library with our MySQL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Need to finish visualization within the iOS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know the general design of our tracking device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Need to figure out dimensions &amp; design an enclosure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We’ve tested our system in a room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Need to expand to a bigger area after finishing our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3490127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57188" y="203200"/>
            <a:ext cx="1153795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  <a:cs typeface="Lato Medium" panose="020F0602020204030203" pitchFamily="34" charset="0"/>
              </a:rPr>
              <a:t>IMPLEMENTATION: iOS APPLICATION</a:t>
            </a:r>
            <a:endParaRPr lang="id-ID" sz="4400" dirty="0">
              <a:solidFill>
                <a:schemeClr val="bg1"/>
              </a:solidFill>
              <a:latin typeface="Lato" panose="020F0502020204030203" pitchFamily="34" charset="0"/>
              <a:ea typeface="Roboto Medium" panose="02000000000000000000" pitchFamily="2" charset="0"/>
              <a:cs typeface="Lato Medium" panose="020F06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E324F7-0E8D-5E48-B448-48DBA4905008}"/>
              </a:ext>
            </a:extLst>
          </p:cNvPr>
          <p:cNvSpPr txBox="1"/>
          <p:nvPr/>
        </p:nvSpPr>
        <p:spPr>
          <a:xfrm>
            <a:off x="357188" y="1514678"/>
            <a:ext cx="11530013" cy="4401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257300" lvl="2" indent="-34290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Our Clients have specifically asked for an iOS application that Doctors, Nurses, and other hospital staff would all have access to.</a:t>
            </a:r>
            <a:endParaRPr lang="en-US" dirty="0">
              <a:solidFill>
                <a:srgbClr val="000000"/>
              </a:solidFill>
              <a:latin typeface="Calibri"/>
              <a:ea typeface="Lato" panose="020F0502020204030203" pitchFamily="34" charset="0"/>
              <a:cs typeface="Calibri"/>
            </a:endParaRPr>
          </a:p>
          <a:p>
            <a:pPr marL="1714500" lvl="3" indent="-342900"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Lato"/>
                <a:cs typeface="Calibri"/>
              </a:rPr>
              <a:t>The app is to have a map of the hospital wing that equipment we will be tracking is kept.</a:t>
            </a:r>
          </a:p>
          <a:p>
            <a:pPr marL="1714500" lvl="3" indent="-342900"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Lato"/>
                <a:cs typeface="Calibri"/>
              </a:rPr>
              <a:t>Pins marking the location of all tracked equipment relative to the map of the wing.</a:t>
            </a:r>
          </a:p>
          <a:p>
            <a:pPr marL="1714500" lvl="3" indent="-342900"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Lato"/>
                <a:cs typeface="Calibri"/>
              </a:rPr>
              <a:t>Detailed information about the specific equipment such as</a:t>
            </a:r>
          </a:p>
          <a:p>
            <a:pPr marL="2171700" lvl="4" indent="-342900"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Lato"/>
                <a:cs typeface="Calibri"/>
              </a:rPr>
              <a:t>Use State</a:t>
            </a:r>
          </a:p>
          <a:p>
            <a:pPr marL="2171700" lvl="4" indent="-342900"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Lato"/>
                <a:cs typeface="Calibri"/>
              </a:rPr>
              <a:t>Floor</a:t>
            </a:r>
          </a:p>
          <a:p>
            <a:pPr marL="2171700" lvl="4" indent="-342900"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Lato"/>
                <a:cs typeface="Calibri"/>
              </a:rPr>
              <a:t>Maintenance Record/Tracker</a:t>
            </a:r>
          </a:p>
          <a:p>
            <a:pPr marL="2171700" lvl="4" indent="-342900"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Lato"/>
                <a:cs typeface="Calibri"/>
              </a:rPr>
              <a:t>Rented/Owned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Lato"/>
                <a:cs typeface="Calibri"/>
              </a:rPr>
              <a:t>In order to do these things we will need a MySQL DB that will receive data from the tracking IC chips as well as cloud storage for that DB so that this can be pulled from a device over a network to be used by the app.</a:t>
            </a:r>
          </a:p>
          <a:p>
            <a:pPr marL="1257300" lvl="2" indent="-342900">
              <a:buFont typeface="Arial"/>
              <a:buChar char="•"/>
            </a:pPr>
            <a:endParaRPr lang="en-US" sz="2000" dirty="0">
              <a:solidFill>
                <a:srgbClr val="FFFFFF"/>
              </a:solidFill>
              <a:latin typeface="Lat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5579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57188" y="203200"/>
            <a:ext cx="1153795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  <a:cs typeface="Lato Medium" panose="020F0602020204030203" pitchFamily="34" charset="0"/>
              </a:rPr>
              <a:t>IMPLEMENTATION: iOS APPLICATION</a:t>
            </a:r>
            <a:endParaRPr lang="id-ID" sz="4400" dirty="0">
              <a:solidFill>
                <a:schemeClr val="bg1"/>
              </a:solidFill>
              <a:latin typeface="Lato" panose="020F0502020204030203" pitchFamily="34" charset="0"/>
              <a:ea typeface="Roboto Medium" panose="02000000000000000000" pitchFamily="2" charset="0"/>
              <a:cs typeface="Lato Medium" panose="020F06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E324F7-0E8D-5E48-B448-48DBA4905008}"/>
              </a:ext>
            </a:extLst>
          </p:cNvPr>
          <p:cNvSpPr txBox="1"/>
          <p:nvPr/>
        </p:nvSpPr>
        <p:spPr>
          <a:xfrm>
            <a:off x="357188" y="1047750"/>
            <a:ext cx="7026106" cy="5324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257300" lvl="2" indent="-342900"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Lato"/>
                <a:cs typeface="Calibri"/>
              </a:rPr>
              <a:t>To develop the GUI we have used an IDE called Processing to communicate with the </a:t>
            </a:r>
            <a:r>
              <a:rPr lang="en-US" sz="2000" dirty="0" err="1">
                <a:solidFill>
                  <a:srgbClr val="FFFFFF"/>
                </a:solidFill>
                <a:latin typeface="Lato"/>
                <a:cs typeface="Calibri"/>
              </a:rPr>
              <a:t>Pozyx</a:t>
            </a:r>
            <a:r>
              <a:rPr lang="en-US" sz="2000" dirty="0">
                <a:solidFill>
                  <a:srgbClr val="FFFFFF"/>
                </a:solidFill>
                <a:latin typeface="Lato"/>
                <a:cs typeface="Calibri"/>
              </a:rPr>
              <a:t> localization IC chip.</a:t>
            </a:r>
          </a:p>
          <a:p>
            <a:pPr marL="1714500" lvl="3" indent="-342900"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Lato"/>
                <a:cs typeface="Calibri"/>
              </a:rPr>
              <a:t>This will communicate with </a:t>
            </a:r>
            <a:r>
              <a:rPr lang="en-US" sz="2000" dirty="0" err="1">
                <a:solidFill>
                  <a:srgbClr val="FFFFFF"/>
                </a:solidFill>
                <a:latin typeface="Lato"/>
                <a:cs typeface="Calibri"/>
              </a:rPr>
              <a:t>Pozyx</a:t>
            </a:r>
            <a:r>
              <a:rPr lang="en-US" sz="2000" dirty="0">
                <a:solidFill>
                  <a:srgbClr val="FFFFFF"/>
                </a:solidFill>
                <a:latin typeface="Lato"/>
                <a:cs typeface="Calibri"/>
              </a:rPr>
              <a:t> system to collect positional and motion data that could be seen from the application if need be.</a:t>
            </a:r>
          </a:p>
          <a:p>
            <a:pPr marL="1714500" lvl="3" indent="-342900">
              <a:buFont typeface="Arial"/>
              <a:buChar char="•"/>
            </a:pPr>
            <a:endParaRPr lang="en-US" sz="2000" dirty="0">
              <a:solidFill>
                <a:srgbClr val="FFFFFF"/>
              </a:solidFill>
              <a:latin typeface="Lato"/>
              <a:cs typeface="Calibri"/>
            </a:endParaRPr>
          </a:p>
          <a:p>
            <a:pPr marL="1714500" lvl="3" indent="-342900">
              <a:buFont typeface="Arial"/>
              <a:buChar char="•"/>
            </a:pPr>
            <a:endParaRPr lang="en-US" sz="2000" dirty="0">
              <a:solidFill>
                <a:srgbClr val="FFFFFF"/>
              </a:solidFill>
              <a:latin typeface="Lato"/>
              <a:cs typeface="Calibri"/>
            </a:endParaRPr>
          </a:p>
          <a:p>
            <a:pPr marL="1714500" lvl="3" indent="-342900">
              <a:buFont typeface="Arial"/>
              <a:buChar char="•"/>
            </a:pPr>
            <a:endParaRPr lang="en-US" sz="2000" dirty="0">
              <a:solidFill>
                <a:srgbClr val="FFFFFF"/>
              </a:solidFill>
              <a:latin typeface="Lato"/>
              <a:cs typeface="Calibri"/>
            </a:endParaRPr>
          </a:p>
          <a:p>
            <a:pPr marL="1714500" lvl="3" indent="-342900"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Lato"/>
                <a:cs typeface="Calibri"/>
              </a:rPr>
              <a:t>This is the scheme for the main portion of the application.</a:t>
            </a:r>
          </a:p>
          <a:p>
            <a:pPr marL="2171700" lvl="4" indent="-342900"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Lato"/>
                <a:cs typeface="Calibri"/>
              </a:rPr>
              <a:t>Display 2D location of a </a:t>
            </a:r>
            <a:r>
              <a:rPr lang="en-US" sz="2000" dirty="0" err="1">
                <a:solidFill>
                  <a:srgbClr val="FFFFFF"/>
                </a:solidFill>
                <a:latin typeface="Lato"/>
                <a:cs typeface="Calibri"/>
              </a:rPr>
              <a:t>Pozyx</a:t>
            </a:r>
            <a:r>
              <a:rPr lang="en-US" sz="2000" dirty="0">
                <a:solidFill>
                  <a:srgbClr val="FFFFFF"/>
                </a:solidFill>
                <a:latin typeface="Lato"/>
                <a:cs typeface="Calibri"/>
              </a:rPr>
              <a:t> tracking chip in 2D space live</a:t>
            </a:r>
          </a:p>
          <a:p>
            <a:pPr marL="2171700" lvl="4" indent="-342900"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Lato"/>
                <a:cs typeface="Calibri"/>
              </a:rPr>
              <a:t>Uses data collected via the anchors and previous GUI to do this</a:t>
            </a:r>
          </a:p>
          <a:p>
            <a:pPr marL="2171700" lvl="4" indent="-342900"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Lato"/>
                <a:cs typeface="Calibri"/>
              </a:rPr>
              <a:t>Intend to under-lay an image of the hospital wing and create virtual boundaries.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99FAA4-231A-DC49-AAE0-9EF433AB0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591" y="972641"/>
            <a:ext cx="3101334" cy="2316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A5913E-278B-4A43-B684-1EEF0F313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591" y="3822845"/>
            <a:ext cx="3123035" cy="224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07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circuit board&#10;&#10;Description generated with very high confidence">
            <a:extLst>
              <a:ext uri="{FF2B5EF4-FFF2-40B4-BE49-F238E27FC236}">
                <a16:creationId xmlns:a16="http://schemas.microsoft.com/office/drawing/2014/main" id="{3C6CBF57-520E-4A47-A945-B8284D1E95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92455" y="1973834"/>
            <a:ext cx="2685705" cy="3580940"/>
          </a:xfrm>
          <a:prstGeom prst="rect">
            <a:avLst/>
          </a:prstGeom>
        </p:spPr>
      </p:pic>
      <p:pic>
        <p:nvPicPr>
          <p:cNvPr id="7" name="Picture 7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8633AF39-00E0-46D0-9E6F-3C3F13A5EC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3339027" y="1973834"/>
            <a:ext cx="2685705" cy="3580940"/>
          </a:xfrm>
          <a:prstGeom prst="rect">
            <a:avLst/>
          </a:prstGeom>
        </p:spPr>
      </p:pic>
      <p:pic>
        <p:nvPicPr>
          <p:cNvPr id="9" name="Picture 9" descr="A circuit board&#10;&#10;Description generated with very high confidence">
            <a:extLst>
              <a:ext uri="{FF2B5EF4-FFF2-40B4-BE49-F238E27FC236}">
                <a16:creationId xmlns:a16="http://schemas.microsoft.com/office/drawing/2014/main" id="{D6EBDF1E-6A66-45ED-AFD4-67E40E4C6A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9032171" y="1973832"/>
            <a:ext cx="2685706" cy="3580941"/>
          </a:xfrm>
          <a:prstGeom prst="rect">
            <a:avLst/>
          </a:prstGeom>
        </p:spPr>
      </p:pic>
      <p:pic>
        <p:nvPicPr>
          <p:cNvPr id="5" name="Picture 5" descr="A circuit board&#10;&#10;Description generated with very high confidence">
            <a:extLst>
              <a:ext uri="{FF2B5EF4-FFF2-40B4-BE49-F238E27FC236}">
                <a16:creationId xmlns:a16="http://schemas.microsoft.com/office/drawing/2014/main" id="{4145F6E5-C67F-422A-9301-DAEDF3FC02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6185599" y="1973832"/>
            <a:ext cx="2685706" cy="35809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656177-AED5-44BF-884F-027095EC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6361"/>
            <a:ext cx="12192000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IMPLEMENTATION: HARDWARE</a:t>
            </a:r>
          </a:p>
        </p:txBody>
      </p:sp>
    </p:spTree>
    <p:extLst>
      <p:ext uri="{BB962C8B-B14F-4D97-AF65-F5344CB8AC3E}">
        <p14:creationId xmlns:p14="http://schemas.microsoft.com/office/powerpoint/2010/main" val="2624936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5301-B577-4495-ABCE-403F4FBCD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 anchor="t"/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IMPLEMENTATION: SCRIPT &amp; DATABASE</a:t>
            </a:r>
          </a:p>
        </p:txBody>
      </p:sp>
      <p:pic>
        <p:nvPicPr>
          <p:cNvPr id="3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A478DEB-BDD7-4D31-9E03-F8F4B7930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401" r="40724"/>
          <a:stretch/>
        </p:blipFill>
        <p:spPr>
          <a:xfrm>
            <a:off x="6238875" y="1348105"/>
            <a:ext cx="5141913" cy="2088833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1059C37-1228-4B28-B1C1-9A4978C8EA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44" t="53176" r="34676" b="37249"/>
          <a:stretch/>
        </p:blipFill>
        <p:spPr>
          <a:xfrm>
            <a:off x="6200955" y="3609975"/>
            <a:ext cx="5142549" cy="584200"/>
          </a:xfrm>
          <a:prstGeom prst="rect">
            <a:avLst/>
          </a:prstGeom>
        </p:spPr>
      </p:pic>
      <p:pic>
        <p:nvPicPr>
          <p:cNvPr id="7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22E4808-D5B0-43AE-87D0-CA15F8A820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2" t="54712" r="41597" b="-262"/>
          <a:stretch/>
        </p:blipFill>
        <p:spPr>
          <a:xfrm>
            <a:off x="914400" y="1348105"/>
            <a:ext cx="4997002" cy="2079943"/>
          </a:xfrm>
          <a:prstGeom prst="rect">
            <a:avLst/>
          </a:prstGeom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512C2EF-7DD2-453E-9AB7-424F00B3AE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319" t="53480" r="35051" b="36828"/>
          <a:stretch/>
        </p:blipFill>
        <p:spPr>
          <a:xfrm>
            <a:off x="914400" y="3609975"/>
            <a:ext cx="5004752" cy="582613"/>
          </a:xfrm>
          <a:prstGeom prst="rect">
            <a:avLst/>
          </a:prstGeom>
        </p:spPr>
      </p:pic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2BB4088-18B4-409D-A582-8DF5583DFD2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581" t="37878" r="2166" b="32886"/>
          <a:stretch/>
        </p:blipFill>
        <p:spPr>
          <a:xfrm>
            <a:off x="2290313" y="4419600"/>
            <a:ext cx="7606789" cy="151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3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quafresh">
      <a:dk1>
        <a:sysClr val="windowText" lastClr="000000"/>
      </a:dk1>
      <a:lt1>
        <a:sysClr val="window" lastClr="FFFFFF"/>
      </a:lt1>
      <a:dk2>
        <a:srgbClr val="262626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12286</TotalTime>
  <Words>393</Words>
  <Application>Microsoft Macintosh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Lato</vt:lpstr>
      <vt:lpstr>Lato Heavy</vt:lpstr>
      <vt:lpstr>Lato Light</vt:lpstr>
      <vt:lpstr>Lato Medium</vt:lpstr>
      <vt:lpstr>Lato Semibold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IMPLEMENTATION: HARDWARE</vt:lpstr>
      <vt:lpstr>IMPLEMENTATION: SCRIPT &amp; DATABASE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Dedi Juniadi</dc:creator>
  <cp:lastModifiedBy>Zachary  Davis</cp:lastModifiedBy>
  <cp:revision>431</cp:revision>
  <dcterms:created xsi:type="dcterms:W3CDTF">2015-07-30T03:12:37Z</dcterms:created>
  <dcterms:modified xsi:type="dcterms:W3CDTF">2018-03-07T21:00:30Z</dcterms:modified>
</cp:coreProperties>
</file>