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kilominx.brandoncanaday.me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agWq6j8HW80swbtKiI1iVvGD9KtIeKNrqreb02-0GLQ/edit#gid=1590136832" TargetMode="External"/><Relationship Id="rId4" Type="http://schemas.openxmlformats.org/officeDocument/2006/relationships/hyperlink" Target="https://www.worldcubeassociation.org/results/region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ilominx.brandoncanaday.me/api/*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Official Kilominx Results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Brandon Canaday, Zachary Davis, Jacob Ambrose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https://kilominx.brandoncanaday.me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900" y="3051779"/>
            <a:ext cx="1683200" cy="16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 world Kilominx result data currently stored in spreadsheet: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https://docs.google.com/spreadsheets/d/1agWq6j8HW80swbtKiI1iVvGD9KtIeKNrqreb02-0GLQ/edit#gid=1590136832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Trying to achieve something like this, instead: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https://www.worldcubeassociation.org/results/regions.php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39" y="1364150"/>
            <a:ext cx="5634921" cy="331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flipH="1" rot="10800000">
            <a:off x="1565300" y="3018000"/>
            <a:ext cx="6024600" cy="2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1559700" y="2771150"/>
            <a:ext cx="6024600" cy="2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1565300" y="3264850"/>
            <a:ext cx="6024600" cy="2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1565300" y="3513725"/>
            <a:ext cx="6024600" cy="2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1565300" y="3762600"/>
            <a:ext cx="6024600" cy="2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Table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000"/>
            <a:ext cx="8839203" cy="215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Table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525"/>
            <a:ext cx="8839200" cy="247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90654"/>
            <a:ext cx="8839200" cy="247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89625" y="1578825"/>
            <a:ext cx="7511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Client		→	Cloudflare	→	Heroku backend (</a:t>
            </a:r>
            <a:r>
              <a:rPr lang="en"/>
              <a:t>Node.js) 	→ 	Amazon RDS (MySQL)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00" y="2993037"/>
            <a:ext cx="2706853" cy="10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175" y="2770908"/>
            <a:ext cx="2517776" cy="1459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975" y="2702700"/>
            <a:ext cx="1595725" cy="15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03" y="2562975"/>
            <a:ext cx="3906100" cy="1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81875"/>
            <a:ext cx="70389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Leaflet.js + Mapbox + our own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25" y="3028475"/>
            <a:ext cx="2861913" cy="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376100"/>
            <a:ext cx="7038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 page load, Leaflet requests map tiles from Mapbox &amp; data from our backend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Request goes through Cloudflare, returns cached tiles/data whenever possible.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Hits endpoints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https://kilominx.brandoncanaday.me/api/*</a:t>
            </a:r>
            <a:r>
              <a:rPr lang="en"/>
              <a:t> and runs SQL queries on Amazon MySQL instance that return the result/competition data.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Frontend Javascript creates markers, popups, data tables, etc. from the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