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A8BF5-7065-4ADC-A8E5-D31565E45D8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28B3AB-91D9-4BFE-93C5-9CEBFAD86CDB}">
      <dgm:prSet/>
      <dgm:spPr/>
      <dgm:t>
        <a:bodyPr/>
        <a:lstStyle/>
        <a:p>
          <a:r>
            <a:rPr lang="en-US"/>
            <a:t>ADO allows CSV (Comma Separated Value) files to be download</a:t>
          </a:r>
        </a:p>
      </dgm:t>
    </dgm:pt>
    <dgm:pt modelId="{985D99CF-FEDB-42FF-976C-52B760B7B54E}" type="parTrans" cxnId="{8A282632-0CFD-4699-868C-50A83289C533}">
      <dgm:prSet/>
      <dgm:spPr/>
      <dgm:t>
        <a:bodyPr/>
        <a:lstStyle/>
        <a:p>
          <a:endParaRPr lang="en-US"/>
        </a:p>
      </dgm:t>
    </dgm:pt>
    <dgm:pt modelId="{2ED20391-00F3-4E0C-B589-09E97199D4B0}" type="sibTrans" cxnId="{8A282632-0CFD-4699-868C-50A83289C533}">
      <dgm:prSet/>
      <dgm:spPr/>
      <dgm:t>
        <a:bodyPr/>
        <a:lstStyle/>
        <a:p>
          <a:endParaRPr lang="en-US"/>
        </a:p>
      </dgm:t>
    </dgm:pt>
    <dgm:pt modelId="{C70559C7-E1F4-490A-BDB8-646D8832560D}">
      <dgm:prSet/>
      <dgm:spPr/>
      <dgm:t>
        <a:bodyPr/>
        <a:lstStyle/>
        <a:p>
          <a:r>
            <a:rPr lang="en-US"/>
            <a:t>The script utilizes a Stream Reader to read in lines of the file</a:t>
          </a:r>
        </a:p>
      </dgm:t>
    </dgm:pt>
    <dgm:pt modelId="{25512D4B-303F-4A44-B3D6-9737305BDD16}" type="parTrans" cxnId="{A699149B-3CA3-4690-AB0E-640CC21D7596}">
      <dgm:prSet/>
      <dgm:spPr/>
      <dgm:t>
        <a:bodyPr/>
        <a:lstStyle/>
        <a:p>
          <a:endParaRPr lang="en-US"/>
        </a:p>
      </dgm:t>
    </dgm:pt>
    <dgm:pt modelId="{D16FCF37-A5D5-407A-83FD-D627C64F37F5}" type="sibTrans" cxnId="{A699149B-3CA3-4690-AB0E-640CC21D7596}">
      <dgm:prSet/>
      <dgm:spPr/>
      <dgm:t>
        <a:bodyPr/>
        <a:lstStyle/>
        <a:p>
          <a:endParaRPr lang="en-US"/>
        </a:p>
      </dgm:t>
    </dgm:pt>
    <dgm:pt modelId="{A62850D3-AB33-48DD-A494-D77EE15BDD1E}">
      <dgm:prSet/>
      <dgm:spPr/>
      <dgm:t>
        <a:bodyPr/>
        <a:lstStyle/>
        <a:p>
          <a:r>
            <a:rPr lang="en-US"/>
            <a:t>This data is parsed and used to create a representation of the test</a:t>
          </a:r>
        </a:p>
      </dgm:t>
    </dgm:pt>
    <dgm:pt modelId="{134ACDCD-296D-4AEF-A1CC-65D082B27E42}" type="parTrans" cxnId="{0BAAB5CC-B2A7-43ED-9DC3-E736BBFAABF7}">
      <dgm:prSet/>
      <dgm:spPr/>
      <dgm:t>
        <a:bodyPr/>
        <a:lstStyle/>
        <a:p>
          <a:endParaRPr lang="en-US"/>
        </a:p>
      </dgm:t>
    </dgm:pt>
    <dgm:pt modelId="{B0E9452B-1A28-4555-91F2-FE77AD8F223D}" type="sibTrans" cxnId="{0BAAB5CC-B2A7-43ED-9DC3-E736BBFAABF7}">
      <dgm:prSet/>
      <dgm:spPr/>
      <dgm:t>
        <a:bodyPr/>
        <a:lstStyle/>
        <a:p>
          <a:endParaRPr lang="en-US"/>
        </a:p>
      </dgm:t>
    </dgm:pt>
    <dgm:pt modelId="{E39B836D-6F52-4191-A6F6-1B7E441ED903}">
      <dgm:prSet/>
      <dgm:spPr/>
      <dgm:t>
        <a:bodyPr/>
        <a:lstStyle/>
        <a:p>
          <a:r>
            <a:rPr lang="en-US"/>
            <a:t>The Word Document is generated using a dependency API</a:t>
          </a:r>
        </a:p>
      </dgm:t>
    </dgm:pt>
    <dgm:pt modelId="{A95876E7-BF8C-4D2D-9A49-63F89ED3DF8A}" type="parTrans" cxnId="{00A356C7-DF93-4FB5-A076-1DBDA0797690}">
      <dgm:prSet/>
      <dgm:spPr/>
      <dgm:t>
        <a:bodyPr/>
        <a:lstStyle/>
        <a:p>
          <a:endParaRPr lang="en-US"/>
        </a:p>
      </dgm:t>
    </dgm:pt>
    <dgm:pt modelId="{EEA773CC-A94C-4441-80EA-66195D412EFD}" type="sibTrans" cxnId="{00A356C7-DF93-4FB5-A076-1DBDA0797690}">
      <dgm:prSet/>
      <dgm:spPr/>
      <dgm:t>
        <a:bodyPr/>
        <a:lstStyle/>
        <a:p>
          <a:endParaRPr lang="en-US"/>
        </a:p>
      </dgm:t>
    </dgm:pt>
    <dgm:pt modelId="{96A6EC9C-9071-45B1-8B13-ED2E3945EDB8}">
      <dgm:prSet/>
      <dgm:spPr/>
      <dgm:t>
        <a:bodyPr/>
        <a:lstStyle/>
        <a:p>
          <a:r>
            <a:rPr lang="en-US"/>
            <a:t>Documents are saved to the </a:t>
          </a:r>
          <a:r>
            <a:rPr lang="en-US" b="1"/>
            <a:t>Documents</a:t>
          </a:r>
          <a:r>
            <a:rPr lang="en-US"/>
            <a:t> folder in the </a:t>
          </a:r>
          <a:r>
            <a:rPr lang="en-US" b="1"/>
            <a:t>OneDrive</a:t>
          </a:r>
          <a:endParaRPr lang="en-US"/>
        </a:p>
      </dgm:t>
    </dgm:pt>
    <dgm:pt modelId="{35BC8547-6E2E-4A12-B260-5B5555A26936}" type="parTrans" cxnId="{6445B6AA-78C3-423E-957C-F717AF7067BF}">
      <dgm:prSet/>
      <dgm:spPr/>
      <dgm:t>
        <a:bodyPr/>
        <a:lstStyle/>
        <a:p>
          <a:endParaRPr lang="en-US"/>
        </a:p>
      </dgm:t>
    </dgm:pt>
    <dgm:pt modelId="{C680D3BA-0560-4190-9D7F-D450910A1E02}" type="sibTrans" cxnId="{6445B6AA-78C3-423E-957C-F717AF7067BF}">
      <dgm:prSet/>
      <dgm:spPr/>
      <dgm:t>
        <a:bodyPr/>
        <a:lstStyle/>
        <a:p>
          <a:endParaRPr lang="en-US"/>
        </a:p>
      </dgm:t>
    </dgm:pt>
    <dgm:pt modelId="{15E8D45E-6AB7-4D61-88EB-C4DEFBE2A1EF}" type="pres">
      <dgm:prSet presAssocID="{1A4A8BF5-7065-4ADC-A8E5-D31565E45D80}" presName="linear" presStyleCnt="0">
        <dgm:presLayoutVars>
          <dgm:animLvl val="lvl"/>
          <dgm:resizeHandles val="exact"/>
        </dgm:presLayoutVars>
      </dgm:prSet>
      <dgm:spPr/>
    </dgm:pt>
    <dgm:pt modelId="{E16B912F-C87A-4F26-8CC3-1E3CA5966A24}" type="pres">
      <dgm:prSet presAssocID="{1728B3AB-91D9-4BFE-93C5-9CEBFAD86CD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30DBC72-B2FA-49E7-ABFE-E0CD03A642EB}" type="pres">
      <dgm:prSet presAssocID="{2ED20391-00F3-4E0C-B589-09E97199D4B0}" presName="spacer" presStyleCnt="0"/>
      <dgm:spPr/>
    </dgm:pt>
    <dgm:pt modelId="{14250DFD-D304-4D67-85E1-D2D3D2AF1DA9}" type="pres">
      <dgm:prSet presAssocID="{C70559C7-E1F4-490A-BDB8-646D8832560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84BB48-919E-447C-93A4-06FAAF50692A}" type="pres">
      <dgm:prSet presAssocID="{D16FCF37-A5D5-407A-83FD-D627C64F37F5}" presName="spacer" presStyleCnt="0"/>
      <dgm:spPr/>
    </dgm:pt>
    <dgm:pt modelId="{E20801E8-2888-4714-AF13-7619FBE6F5E9}" type="pres">
      <dgm:prSet presAssocID="{A62850D3-AB33-48DD-A494-D77EE15BDD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540AEF-7019-4FE3-91F5-D29CC3059BA7}" type="pres">
      <dgm:prSet presAssocID="{B0E9452B-1A28-4555-91F2-FE77AD8F223D}" presName="spacer" presStyleCnt="0"/>
      <dgm:spPr/>
    </dgm:pt>
    <dgm:pt modelId="{EEB9A4B7-F747-41FA-8A58-50F676A0D91F}" type="pres">
      <dgm:prSet presAssocID="{E39B836D-6F52-4191-A6F6-1B7E441ED9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B4C143-7627-4454-A541-384312DE1C4C}" type="pres">
      <dgm:prSet presAssocID="{EEA773CC-A94C-4441-80EA-66195D412EFD}" presName="spacer" presStyleCnt="0"/>
      <dgm:spPr/>
    </dgm:pt>
    <dgm:pt modelId="{B1D85723-56DF-4D60-B5B6-E0F35389874F}" type="pres">
      <dgm:prSet presAssocID="{96A6EC9C-9071-45B1-8B13-ED2E3945EDB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A282632-0CFD-4699-868C-50A83289C533}" srcId="{1A4A8BF5-7065-4ADC-A8E5-D31565E45D80}" destId="{1728B3AB-91D9-4BFE-93C5-9CEBFAD86CDB}" srcOrd="0" destOrd="0" parTransId="{985D99CF-FEDB-42FF-976C-52B760B7B54E}" sibTransId="{2ED20391-00F3-4E0C-B589-09E97199D4B0}"/>
    <dgm:cxn modelId="{65596B42-102C-4FB6-808D-502B5DA3C404}" type="presOf" srcId="{1728B3AB-91D9-4BFE-93C5-9CEBFAD86CDB}" destId="{E16B912F-C87A-4F26-8CC3-1E3CA5966A24}" srcOrd="0" destOrd="0" presId="urn:microsoft.com/office/officeart/2005/8/layout/vList2"/>
    <dgm:cxn modelId="{24078086-22E3-4AC1-AED8-BE0A0E9EB64A}" type="presOf" srcId="{C70559C7-E1F4-490A-BDB8-646D8832560D}" destId="{14250DFD-D304-4D67-85E1-D2D3D2AF1DA9}" srcOrd="0" destOrd="0" presId="urn:microsoft.com/office/officeart/2005/8/layout/vList2"/>
    <dgm:cxn modelId="{5554FA91-BF0E-4D2F-B57B-CFC7046A2802}" type="presOf" srcId="{E39B836D-6F52-4191-A6F6-1B7E441ED903}" destId="{EEB9A4B7-F747-41FA-8A58-50F676A0D91F}" srcOrd="0" destOrd="0" presId="urn:microsoft.com/office/officeart/2005/8/layout/vList2"/>
    <dgm:cxn modelId="{912E2499-1816-408C-9F2D-C0EED5E325CC}" type="presOf" srcId="{A62850D3-AB33-48DD-A494-D77EE15BDD1E}" destId="{E20801E8-2888-4714-AF13-7619FBE6F5E9}" srcOrd="0" destOrd="0" presId="urn:microsoft.com/office/officeart/2005/8/layout/vList2"/>
    <dgm:cxn modelId="{A699149B-3CA3-4690-AB0E-640CC21D7596}" srcId="{1A4A8BF5-7065-4ADC-A8E5-D31565E45D80}" destId="{C70559C7-E1F4-490A-BDB8-646D8832560D}" srcOrd="1" destOrd="0" parTransId="{25512D4B-303F-4A44-B3D6-9737305BDD16}" sibTransId="{D16FCF37-A5D5-407A-83FD-D627C64F37F5}"/>
    <dgm:cxn modelId="{6445B6AA-78C3-423E-957C-F717AF7067BF}" srcId="{1A4A8BF5-7065-4ADC-A8E5-D31565E45D80}" destId="{96A6EC9C-9071-45B1-8B13-ED2E3945EDB8}" srcOrd="4" destOrd="0" parTransId="{35BC8547-6E2E-4A12-B260-5B5555A26936}" sibTransId="{C680D3BA-0560-4190-9D7F-D450910A1E02}"/>
    <dgm:cxn modelId="{00A356C7-DF93-4FB5-A076-1DBDA0797690}" srcId="{1A4A8BF5-7065-4ADC-A8E5-D31565E45D80}" destId="{E39B836D-6F52-4191-A6F6-1B7E441ED903}" srcOrd="3" destOrd="0" parTransId="{A95876E7-BF8C-4D2D-9A49-63F89ED3DF8A}" sibTransId="{EEA773CC-A94C-4441-80EA-66195D412EFD}"/>
    <dgm:cxn modelId="{2296F7CB-3B88-46A7-9877-7BA845005CE0}" type="presOf" srcId="{96A6EC9C-9071-45B1-8B13-ED2E3945EDB8}" destId="{B1D85723-56DF-4D60-B5B6-E0F35389874F}" srcOrd="0" destOrd="0" presId="urn:microsoft.com/office/officeart/2005/8/layout/vList2"/>
    <dgm:cxn modelId="{0BAAB5CC-B2A7-43ED-9DC3-E736BBFAABF7}" srcId="{1A4A8BF5-7065-4ADC-A8E5-D31565E45D80}" destId="{A62850D3-AB33-48DD-A494-D77EE15BDD1E}" srcOrd="2" destOrd="0" parTransId="{134ACDCD-296D-4AEF-A1CC-65D082B27E42}" sibTransId="{B0E9452B-1A28-4555-91F2-FE77AD8F223D}"/>
    <dgm:cxn modelId="{8B1802EB-0300-4FC4-9F26-77512044A44B}" type="presOf" srcId="{1A4A8BF5-7065-4ADC-A8E5-D31565E45D80}" destId="{15E8D45E-6AB7-4D61-88EB-C4DEFBE2A1EF}" srcOrd="0" destOrd="0" presId="urn:microsoft.com/office/officeart/2005/8/layout/vList2"/>
    <dgm:cxn modelId="{3568DC44-650D-44BF-8B99-8ABB31146E7C}" type="presParOf" srcId="{15E8D45E-6AB7-4D61-88EB-C4DEFBE2A1EF}" destId="{E16B912F-C87A-4F26-8CC3-1E3CA5966A24}" srcOrd="0" destOrd="0" presId="urn:microsoft.com/office/officeart/2005/8/layout/vList2"/>
    <dgm:cxn modelId="{86CA2F7A-1C73-449D-B186-5D2EA4985433}" type="presParOf" srcId="{15E8D45E-6AB7-4D61-88EB-C4DEFBE2A1EF}" destId="{530DBC72-B2FA-49E7-ABFE-E0CD03A642EB}" srcOrd="1" destOrd="0" presId="urn:microsoft.com/office/officeart/2005/8/layout/vList2"/>
    <dgm:cxn modelId="{A80EA6CA-874D-4275-AC10-4207C35072EB}" type="presParOf" srcId="{15E8D45E-6AB7-4D61-88EB-C4DEFBE2A1EF}" destId="{14250DFD-D304-4D67-85E1-D2D3D2AF1DA9}" srcOrd="2" destOrd="0" presId="urn:microsoft.com/office/officeart/2005/8/layout/vList2"/>
    <dgm:cxn modelId="{3E040F9D-0EEE-4707-A51D-39E2BE7C6BCD}" type="presParOf" srcId="{15E8D45E-6AB7-4D61-88EB-C4DEFBE2A1EF}" destId="{3A84BB48-919E-447C-93A4-06FAAF50692A}" srcOrd="3" destOrd="0" presId="urn:microsoft.com/office/officeart/2005/8/layout/vList2"/>
    <dgm:cxn modelId="{D8C92F28-1CDA-434C-A901-C7AD96454555}" type="presParOf" srcId="{15E8D45E-6AB7-4D61-88EB-C4DEFBE2A1EF}" destId="{E20801E8-2888-4714-AF13-7619FBE6F5E9}" srcOrd="4" destOrd="0" presId="urn:microsoft.com/office/officeart/2005/8/layout/vList2"/>
    <dgm:cxn modelId="{4BAE8845-4BAC-4DF7-84A0-5FB5534FA1CC}" type="presParOf" srcId="{15E8D45E-6AB7-4D61-88EB-C4DEFBE2A1EF}" destId="{12540AEF-7019-4FE3-91F5-D29CC3059BA7}" srcOrd="5" destOrd="0" presId="urn:microsoft.com/office/officeart/2005/8/layout/vList2"/>
    <dgm:cxn modelId="{05E8E6E4-7409-4CBA-8C14-756ED622AB87}" type="presParOf" srcId="{15E8D45E-6AB7-4D61-88EB-C4DEFBE2A1EF}" destId="{EEB9A4B7-F747-41FA-8A58-50F676A0D91F}" srcOrd="6" destOrd="0" presId="urn:microsoft.com/office/officeart/2005/8/layout/vList2"/>
    <dgm:cxn modelId="{649C8B45-5EE2-4589-8702-1216EE134253}" type="presParOf" srcId="{15E8D45E-6AB7-4D61-88EB-C4DEFBE2A1EF}" destId="{43B4C143-7627-4454-A541-384312DE1C4C}" srcOrd="7" destOrd="0" presId="urn:microsoft.com/office/officeart/2005/8/layout/vList2"/>
    <dgm:cxn modelId="{7261A914-F0F2-42E3-941C-36B0505DB7D9}" type="presParOf" srcId="{15E8D45E-6AB7-4D61-88EB-C4DEFBE2A1EF}" destId="{B1D85723-56DF-4D60-B5B6-E0F3538987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B912F-C87A-4F26-8CC3-1E3CA5966A24}">
      <dsp:nvSpPr>
        <dsp:cNvPr id="0" name=""/>
        <dsp:cNvSpPr/>
      </dsp:nvSpPr>
      <dsp:spPr>
        <a:xfrm>
          <a:off x="0" y="16883"/>
          <a:ext cx="626364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ADO allows CSV (Comma Separated Value) files to be download</a:t>
          </a:r>
        </a:p>
      </dsp:txBody>
      <dsp:txXfrm>
        <a:off x="50489" y="67372"/>
        <a:ext cx="6162662" cy="933302"/>
      </dsp:txXfrm>
    </dsp:sp>
    <dsp:sp modelId="{14250DFD-D304-4D67-85E1-D2D3D2AF1DA9}">
      <dsp:nvSpPr>
        <dsp:cNvPr id="0" name=""/>
        <dsp:cNvSpPr/>
      </dsp:nvSpPr>
      <dsp:spPr>
        <a:xfrm>
          <a:off x="0" y="1126043"/>
          <a:ext cx="6263640" cy="1034280"/>
        </a:xfrm>
        <a:prstGeom prst="roundRect">
          <a:avLst/>
        </a:prstGeom>
        <a:solidFill>
          <a:schemeClr val="accent5">
            <a:hueOff val="581886"/>
            <a:satOff val="1939"/>
            <a:lumOff val="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script utilizes a Stream Reader to read in lines of the file</a:t>
          </a:r>
        </a:p>
      </dsp:txBody>
      <dsp:txXfrm>
        <a:off x="50489" y="1176532"/>
        <a:ext cx="6162662" cy="933302"/>
      </dsp:txXfrm>
    </dsp:sp>
    <dsp:sp modelId="{E20801E8-2888-4714-AF13-7619FBE6F5E9}">
      <dsp:nvSpPr>
        <dsp:cNvPr id="0" name=""/>
        <dsp:cNvSpPr/>
      </dsp:nvSpPr>
      <dsp:spPr>
        <a:xfrm>
          <a:off x="0" y="2235203"/>
          <a:ext cx="6263640" cy="1034280"/>
        </a:xfrm>
        <a:prstGeom prst="roundRect">
          <a:avLst/>
        </a:prstGeom>
        <a:solidFill>
          <a:schemeClr val="accent5">
            <a:hueOff val="1163773"/>
            <a:satOff val="3877"/>
            <a:lumOff val="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data is parsed and used to create a representation of the test</a:t>
          </a:r>
        </a:p>
      </dsp:txBody>
      <dsp:txXfrm>
        <a:off x="50489" y="2285692"/>
        <a:ext cx="6162662" cy="933302"/>
      </dsp:txXfrm>
    </dsp:sp>
    <dsp:sp modelId="{EEB9A4B7-F747-41FA-8A58-50F676A0D91F}">
      <dsp:nvSpPr>
        <dsp:cNvPr id="0" name=""/>
        <dsp:cNvSpPr/>
      </dsp:nvSpPr>
      <dsp:spPr>
        <a:xfrm>
          <a:off x="0" y="3344363"/>
          <a:ext cx="6263640" cy="1034280"/>
        </a:xfrm>
        <a:prstGeom prst="roundRect">
          <a:avLst/>
        </a:prstGeom>
        <a:solidFill>
          <a:schemeClr val="accent5">
            <a:hueOff val="1745659"/>
            <a:satOff val="5816"/>
            <a:lumOff val="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Word Document is generated using a dependency API</a:t>
          </a:r>
        </a:p>
      </dsp:txBody>
      <dsp:txXfrm>
        <a:off x="50489" y="3394852"/>
        <a:ext cx="6162662" cy="933302"/>
      </dsp:txXfrm>
    </dsp:sp>
    <dsp:sp modelId="{B1D85723-56DF-4D60-B5B6-E0F35389874F}">
      <dsp:nvSpPr>
        <dsp:cNvPr id="0" name=""/>
        <dsp:cNvSpPr/>
      </dsp:nvSpPr>
      <dsp:spPr>
        <a:xfrm>
          <a:off x="0" y="4453523"/>
          <a:ext cx="6263640" cy="1034280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Documents are saved to the </a:t>
          </a:r>
          <a:r>
            <a:rPr lang="en-US" sz="2600" b="1" kern="1200"/>
            <a:t>Documents</a:t>
          </a:r>
          <a:r>
            <a:rPr lang="en-US" sz="2600" kern="1200"/>
            <a:t> folder in the </a:t>
          </a:r>
          <a:r>
            <a:rPr lang="en-US" sz="2600" b="1" kern="1200"/>
            <a:t>OneDrive</a:t>
          </a:r>
          <a:endParaRPr lang="en-US" sz="2600" kern="1200"/>
        </a:p>
      </dsp:txBody>
      <dsp:txXfrm>
        <a:off x="50489" y="4504012"/>
        <a:ext cx="616266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4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48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1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3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5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5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9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C77D-1739-4759-AE5A-7FD502F9FF8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280-6B3A-4301-8EC2-D4990900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99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D277-7AA0-4DB9-B765-0F4773D66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Documentation generation Script: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E5C9A-269C-49D3-8FC6-A32C1D026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3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7287-2611-419C-B869-799591E1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088B-2184-4EE5-92E7-E70BAEE8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Zachery Brunner</a:t>
            </a:r>
          </a:p>
          <a:p>
            <a:r>
              <a:rPr lang="en-US" sz="3200" dirty="0"/>
              <a:t>Healthcare Solutions Team</a:t>
            </a:r>
          </a:p>
          <a:p>
            <a:r>
              <a:rPr lang="en-US" sz="3200" dirty="0"/>
              <a:t>Agenda:</a:t>
            </a:r>
          </a:p>
          <a:p>
            <a:pPr lvl="1"/>
            <a:r>
              <a:rPr lang="en-US" sz="3000" dirty="0"/>
              <a:t>Discuss the process</a:t>
            </a:r>
          </a:p>
          <a:p>
            <a:pPr lvl="1"/>
            <a:r>
              <a:rPr lang="en-US" sz="3000" dirty="0"/>
              <a:t>Give a demo</a:t>
            </a:r>
          </a:p>
          <a:p>
            <a:pPr lvl="1"/>
            <a:r>
              <a:rPr lang="en-US" sz="3000" dirty="0"/>
              <a:t>Discuss ROI</a:t>
            </a:r>
          </a:p>
          <a:p>
            <a:pPr lvl="1"/>
            <a:r>
              <a:rPr lang="en-US" sz="3000" dirty="0"/>
              <a:t>Where does it go from here?</a:t>
            </a:r>
          </a:p>
        </p:txBody>
      </p:sp>
    </p:spTree>
    <p:extLst>
      <p:ext uri="{BB962C8B-B14F-4D97-AF65-F5344CB8AC3E}">
        <p14:creationId xmlns:p14="http://schemas.microsoft.com/office/powerpoint/2010/main" val="245375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3EEA-6960-4E5B-B0E3-67051B6F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/>
              <a:t>Discuss The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69C65-8176-4B20-BEEB-AB934EBE6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34768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28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4D49-0F40-49F3-8E3F-DFAF0C75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1DE5-6625-45A0-B1F4-505DBC04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39A2-26AC-4EE3-B97E-90CB8A54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Return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C5FC-705C-476A-BCB6-125F60397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time for tester to generate documentation: 300 – 480 Seconds (5-8)</a:t>
            </a:r>
          </a:p>
          <a:p>
            <a:r>
              <a:rPr lang="en-US" dirty="0"/>
              <a:t>Average time for script to generate documentation: 3 – 5 Seconds</a:t>
            </a:r>
          </a:p>
          <a:p>
            <a:r>
              <a:rPr lang="en-US" dirty="0"/>
              <a:t>Scenario – Current Regression Test Suite</a:t>
            </a:r>
          </a:p>
          <a:p>
            <a:pPr lvl="1"/>
            <a:r>
              <a:rPr lang="en-US" dirty="0"/>
              <a:t>149 Tests</a:t>
            </a:r>
          </a:p>
          <a:p>
            <a:pPr lvl="1"/>
            <a:r>
              <a:rPr lang="en-US" dirty="0"/>
              <a:t>Tester Generating Documentation: 149 Test Cases * 300 Seconds	= 12.4 Hours</a:t>
            </a:r>
          </a:p>
          <a:p>
            <a:pPr lvl="1"/>
            <a:r>
              <a:rPr lang="en-US" dirty="0"/>
              <a:t>Script Generating Documentation: 149 Test Cases * 5	 Seconds 	= 12 Minute</a:t>
            </a:r>
          </a:p>
          <a:p>
            <a:pPr lvl="1"/>
            <a:r>
              <a:rPr lang="en-US" dirty="0"/>
              <a:t>Surplus Time								= 12.2 Hours</a:t>
            </a:r>
          </a:p>
        </p:txBody>
      </p:sp>
    </p:spTree>
    <p:extLst>
      <p:ext uri="{BB962C8B-B14F-4D97-AF65-F5344CB8AC3E}">
        <p14:creationId xmlns:p14="http://schemas.microsoft.com/office/powerpoint/2010/main" val="29954418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</TotalTime>
  <Words>171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Documentation generation Script: DEMO</vt:lpstr>
      <vt:lpstr>Introduction</vt:lpstr>
      <vt:lpstr>Discuss The Process</vt:lpstr>
      <vt:lpstr>DEMO</vt:lpstr>
      <vt:lpstr>Discuss Return on investment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Brunner, Zachery</dc:creator>
  <cp:lastModifiedBy>Zachery Brunner</cp:lastModifiedBy>
  <cp:revision>5</cp:revision>
  <dcterms:created xsi:type="dcterms:W3CDTF">2021-09-01T02:22:27Z</dcterms:created>
  <dcterms:modified xsi:type="dcterms:W3CDTF">2021-09-01T21:29:38Z</dcterms:modified>
</cp:coreProperties>
</file>