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9B74-D1ED-6047-B3AF-6457209EC66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424E-1AF0-E241-BBE2-12EFDB80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296" y="2080591"/>
            <a:ext cx="5266185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1  3  5  7</a:t>
            </a:r>
          </a:p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9 11 13 15</a:t>
            </a:r>
            <a:endParaRPr lang="en-US" sz="6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8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296" y="2080591"/>
            <a:ext cx="577433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 2  3  6  7</a:t>
            </a:r>
          </a:p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10 11 14 15</a:t>
            </a:r>
            <a:endParaRPr lang="en-US" sz="6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3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296" y="2080591"/>
            <a:ext cx="577433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 4  5  6  7</a:t>
            </a:r>
          </a:p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12 13 14 15</a:t>
            </a:r>
            <a:endParaRPr lang="en-US" sz="6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296" y="2080591"/>
            <a:ext cx="577433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 8  9 10 11</a:t>
            </a:r>
          </a:p>
          <a:p>
            <a:r>
              <a:rPr lang="en-US" sz="6600" dirty="0" smtClean="0">
                <a:latin typeface="Courier" charset="0"/>
                <a:ea typeface="Courier" charset="0"/>
                <a:cs typeface="Courier" charset="0"/>
              </a:rPr>
              <a:t>12 13 14 15</a:t>
            </a:r>
            <a:endParaRPr lang="en-US" sz="6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Zachi Baharav</dc:creator>
  <cp:lastModifiedBy>Zachi Baharav</cp:lastModifiedBy>
  <cp:revision>1</cp:revision>
  <dcterms:created xsi:type="dcterms:W3CDTF">2016-12-15T21:31:06Z</dcterms:created>
  <dcterms:modified xsi:type="dcterms:W3CDTF">2016-12-15T21:39:03Z</dcterms:modified>
</cp:coreProperties>
</file>