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3"/>
    <p:restoredTop sz="94773"/>
  </p:normalViewPr>
  <p:slideViewPr>
    <p:cSldViewPr snapToGrid="0" snapToObjects="1">
      <p:cViewPr varScale="1">
        <p:scale>
          <a:sx n="85" d="100"/>
          <a:sy n="85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alonyoga.com/pricing-packag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alonyoga.com/pricing-packag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s://www.desmos.com/calculator/ecsss58bs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deal?!?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 Yoga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One-Year </a:t>
            </a:r>
            <a:r>
              <a:rPr lang="en-US" b="1" dirty="0"/>
              <a:t>Unlimited Memberships — $1450 </a:t>
            </a:r>
            <a:endParaRPr lang="en-US" b="1" dirty="0" smtClean="0"/>
          </a:p>
          <a:p>
            <a:r>
              <a:rPr lang="en-US" b="1" dirty="0" smtClean="0"/>
              <a:t>Monthly </a:t>
            </a:r>
            <a:r>
              <a:rPr lang="en-US" b="1" dirty="0"/>
              <a:t>w/Autopay — No Contract! $145/Mo </a:t>
            </a:r>
            <a:endParaRPr lang="en-US" b="1" dirty="0" smtClean="0"/>
          </a:p>
          <a:p>
            <a:r>
              <a:rPr lang="en-US" b="1" dirty="0" smtClean="0"/>
              <a:t>Monthly </a:t>
            </a:r>
            <a:r>
              <a:rPr lang="en-US" b="1" dirty="0"/>
              <a:t>memberships without auto-pay — $190.</a:t>
            </a:r>
            <a:endParaRPr lang="en-US" dirty="0"/>
          </a:p>
          <a:p>
            <a:r>
              <a:rPr lang="en-US" dirty="0" smtClean="0"/>
              <a:t>Packages:</a:t>
            </a:r>
          </a:p>
          <a:p>
            <a:pPr lvl="1"/>
            <a:r>
              <a:rPr lang="en-US" dirty="0"/>
              <a:t>1 class - $</a:t>
            </a:r>
            <a:r>
              <a:rPr lang="en-US" dirty="0" smtClean="0"/>
              <a:t>22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classes </a:t>
            </a:r>
            <a:r>
              <a:rPr lang="en-US" dirty="0"/>
              <a:t>- </a:t>
            </a:r>
            <a:r>
              <a:rPr lang="en-US" dirty="0" smtClean="0"/>
              <a:t>$95</a:t>
            </a:r>
            <a:endParaRPr lang="en-US" dirty="0"/>
          </a:p>
          <a:p>
            <a:pPr lvl="1"/>
            <a:r>
              <a:rPr lang="en-US" dirty="0" smtClean="0"/>
              <a:t>10 classes </a:t>
            </a:r>
            <a:r>
              <a:rPr lang="en-US" dirty="0"/>
              <a:t>- </a:t>
            </a:r>
            <a:r>
              <a:rPr lang="en-US" dirty="0" smtClean="0"/>
              <a:t>$165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0 classes </a:t>
            </a:r>
            <a:r>
              <a:rPr lang="en-US" dirty="0"/>
              <a:t>- </a:t>
            </a:r>
            <a:r>
              <a:rPr lang="en-US" dirty="0" smtClean="0"/>
              <a:t>$308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 classes </a:t>
            </a:r>
            <a:r>
              <a:rPr lang="en-US" dirty="0"/>
              <a:t>- </a:t>
            </a:r>
            <a:r>
              <a:rPr lang="en-US" dirty="0" smtClean="0"/>
              <a:t>$528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5443" y="6254230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http://avalonyoga.com/pricing-packages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 Yoga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One-Year </a:t>
            </a:r>
            <a:r>
              <a:rPr lang="en-US" b="1" dirty="0"/>
              <a:t>Unlimited Memberships — $1450 </a:t>
            </a:r>
            <a:endParaRPr lang="en-US" b="1" dirty="0" smtClean="0"/>
          </a:p>
          <a:p>
            <a:r>
              <a:rPr lang="en-US" b="1" dirty="0" smtClean="0"/>
              <a:t>Monthly </a:t>
            </a:r>
            <a:r>
              <a:rPr lang="en-US" b="1" dirty="0"/>
              <a:t>w/Autopay — No Contract! $145/Mo </a:t>
            </a:r>
            <a:endParaRPr lang="en-US" b="1" dirty="0" smtClean="0"/>
          </a:p>
          <a:p>
            <a:r>
              <a:rPr lang="en-US" b="1" dirty="0" smtClean="0"/>
              <a:t>Monthly </a:t>
            </a:r>
            <a:r>
              <a:rPr lang="en-US" b="1" dirty="0"/>
              <a:t>memberships without auto-pay — $</a:t>
            </a:r>
            <a:r>
              <a:rPr lang="en-US" b="1" dirty="0" smtClean="0"/>
              <a:t>190/Mo</a:t>
            </a:r>
            <a:endParaRPr lang="en-US" dirty="0"/>
          </a:p>
          <a:p>
            <a:r>
              <a:rPr lang="en-US" dirty="0" smtClean="0"/>
              <a:t>Packages:</a:t>
            </a:r>
          </a:p>
          <a:p>
            <a:pPr lvl="1"/>
            <a:r>
              <a:rPr lang="en-US" dirty="0"/>
              <a:t>1 class - $</a:t>
            </a:r>
            <a:r>
              <a:rPr lang="en-US" dirty="0" smtClean="0"/>
              <a:t>22		==&gt; $22 per class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classes </a:t>
            </a:r>
            <a:r>
              <a:rPr lang="en-US" dirty="0"/>
              <a:t>- </a:t>
            </a:r>
            <a:r>
              <a:rPr lang="en-US" dirty="0" smtClean="0"/>
              <a:t>$95</a:t>
            </a:r>
            <a:r>
              <a:rPr lang="en-US" dirty="0"/>
              <a:t>		==&gt; </a:t>
            </a:r>
            <a:r>
              <a:rPr lang="en-US" dirty="0" smtClean="0"/>
              <a:t>$19 </a:t>
            </a:r>
            <a:r>
              <a:rPr lang="en-US" dirty="0"/>
              <a:t>per class</a:t>
            </a:r>
          </a:p>
          <a:p>
            <a:pPr lvl="1"/>
            <a:r>
              <a:rPr lang="en-US" dirty="0" smtClean="0"/>
              <a:t>10 classes </a:t>
            </a:r>
            <a:r>
              <a:rPr lang="en-US" dirty="0"/>
              <a:t>- </a:t>
            </a:r>
            <a:r>
              <a:rPr lang="en-US" dirty="0" smtClean="0"/>
              <a:t>$165</a:t>
            </a:r>
            <a:r>
              <a:rPr lang="en-US" dirty="0"/>
              <a:t>		==&gt; </a:t>
            </a:r>
            <a:r>
              <a:rPr lang="en-US" dirty="0" smtClean="0"/>
              <a:t>$16.5 </a:t>
            </a:r>
            <a:r>
              <a:rPr lang="en-US" dirty="0"/>
              <a:t>per class</a:t>
            </a:r>
            <a:endParaRPr lang="en-US" dirty="0" smtClean="0"/>
          </a:p>
          <a:p>
            <a:pPr lvl="1"/>
            <a:r>
              <a:rPr lang="en-US" dirty="0"/>
              <a:t>2</a:t>
            </a:r>
            <a:r>
              <a:rPr lang="en-US" dirty="0" smtClean="0"/>
              <a:t>0 classes </a:t>
            </a:r>
            <a:r>
              <a:rPr lang="en-US" dirty="0"/>
              <a:t>- </a:t>
            </a:r>
            <a:r>
              <a:rPr lang="en-US" dirty="0" smtClean="0"/>
              <a:t>$308</a:t>
            </a:r>
            <a:r>
              <a:rPr lang="en-US" dirty="0"/>
              <a:t>		==&gt; </a:t>
            </a:r>
            <a:r>
              <a:rPr lang="en-US" dirty="0" smtClean="0"/>
              <a:t>$15.4 </a:t>
            </a:r>
            <a:r>
              <a:rPr lang="en-US" dirty="0"/>
              <a:t>per class</a:t>
            </a:r>
            <a:endParaRPr lang="en-US" dirty="0" smtClean="0"/>
          </a:p>
          <a:p>
            <a:pPr lvl="1"/>
            <a:r>
              <a:rPr lang="en-US" dirty="0"/>
              <a:t>4</a:t>
            </a:r>
            <a:r>
              <a:rPr lang="en-US" dirty="0" smtClean="0"/>
              <a:t>0 classes </a:t>
            </a:r>
            <a:r>
              <a:rPr lang="en-US" dirty="0"/>
              <a:t>- </a:t>
            </a:r>
            <a:r>
              <a:rPr lang="en-US" dirty="0" smtClean="0"/>
              <a:t>$528</a:t>
            </a:r>
            <a:r>
              <a:rPr lang="en-US" dirty="0"/>
              <a:t>		==&gt; </a:t>
            </a:r>
            <a:r>
              <a:rPr lang="en-US" dirty="0" smtClean="0"/>
              <a:t>$13.20 </a:t>
            </a:r>
            <a:r>
              <a:rPr lang="en-US" dirty="0"/>
              <a:t>per class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5443" y="6254230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http://avalonyoga.com/pricing-packages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51" y="435019"/>
            <a:ext cx="7318897" cy="5443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6037" y="6077475"/>
            <a:ext cx="535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www.desmos.com/calculator/ecsss58bsq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20676" cy="35993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40-classes deal:</a:t>
            </a:r>
          </a:p>
          <a:p>
            <a:pPr lvl="1"/>
            <a:r>
              <a:rPr lang="en-US" sz="2800" dirty="0" smtClean="0"/>
              <a:t>If I take 11 classes or more a month: Better use $145.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15 classes or more per month: Even the $190 deal is worth it.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16" y="2605062"/>
            <a:ext cx="5539594" cy="34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050263" cy="3599316"/>
          </a:xfrm>
        </p:spPr>
        <p:txBody>
          <a:bodyPr/>
          <a:lstStyle/>
          <a:p>
            <a:r>
              <a:rPr lang="en-US" dirty="0" smtClean="0"/>
              <a:t>If I take more than </a:t>
            </a:r>
            <a:r>
              <a:rPr lang="en-US" smtClean="0"/>
              <a:t>109 classes a month, the 1450 deal is best!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916" y="1093553"/>
            <a:ext cx="4495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5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calculate some of these break-even points using algebra?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show on </a:t>
            </a:r>
            <a:r>
              <a:rPr lang="en-US" dirty="0" err="1" smtClean="0"/>
              <a:t>desmos</a:t>
            </a:r>
            <a:r>
              <a:rPr lang="en-US" dirty="0" smtClean="0"/>
              <a:t>, but </a:t>
            </a:r>
            <a:r>
              <a:rPr lang="en-US" smtClean="0"/>
              <a:t>also calculate.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Leasing a car</a:t>
            </a:r>
          </a:p>
          <a:p>
            <a:r>
              <a:rPr lang="en-US" dirty="0" smtClean="0"/>
              <a:t>Renting</a:t>
            </a:r>
          </a:p>
          <a:p>
            <a:r>
              <a:rPr lang="en-US" dirty="0" smtClean="0"/>
              <a:t>Mortgages</a:t>
            </a:r>
          </a:p>
          <a:p>
            <a:r>
              <a:rPr lang="en-US" dirty="0" smtClean="0"/>
              <a:t>Great </a:t>
            </a:r>
            <a:r>
              <a:rPr lang="en-US" dirty="0"/>
              <a:t>A</a:t>
            </a:r>
            <a:r>
              <a:rPr lang="en-US" dirty="0" smtClean="0"/>
              <a:t>merica (or other) season tickets</a:t>
            </a:r>
          </a:p>
          <a:p>
            <a:r>
              <a:rPr lang="en-US" dirty="0" smtClean="0"/>
              <a:t> Theater/</a:t>
            </a:r>
            <a:r>
              <a:rPr lang="en-US" dirty="0" err="1" smtClean="0"/>
              <a:t>Synphony</a:t>
            </a:r>
            <a:r>
              <a:rPr lang="en-US" dirty="0" smtClean="0"/>
              <a:t>/Movies deals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Brush Script MT" charset="0"/>
                <a:ea typeface="Brush Script MT" charset="0"/>
                <a:cs typeface="Brush Script MT" charset="0"/>
              </a:rPr>
              <a:t>The End			</a:t>
            </a:r>
            <a:endParaRPr lang="en-US" sz="8000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718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196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Brush Script MT</vt:lpstr>
      <vt:lpstr>Trebuchet MS</vt:lpstr>
      <vt:lpstr>Arial</vt:lpstr>
      <vt:lpstr>Berlin</vt:lpstr>
      <vt:lpstr>Best deal?!?</vt:lpstr>
      <vt:lpstr>Avalon Yoga pricing model</vt:lpstr>
      <vt:lpstr>Avalon Yoga pricing model</vt:lpstr>
      <vt:lpstr>PowerPoint Presentation</vt:lpstr>
      <vt:lpstr>From the graph</vt:lpstr>
      <vt:lpstr>From the graph</vt:lpstr>
      <vt:lpstr>Can you calculate some of these break-even points using algebra?</vt:lpstr>
      <vt:lpstr>Other ideas</vt:lpstr>
      <vt:lpstr>The End  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2017-10-15T05:48:46Z</dcterms:created>
  <dcterms:modified xsi:type="dcterms:W3CDTF">2017-10-15T06:22:43Z</dcterms:modified>
</cp:coreProperties>
</file>