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3A22-7FAF-FC3E-CEE5-4893DA99A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7923C-A041-AC2D-84B7-5DCF544A6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0E44-FC42-3727-29FB-893677F6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898C-74B0-420D-BC20-79EAF53522B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EFF7-0AA5-0DB1-6B55-3A452679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2612-15A0-E385-0DF8-8C76C21A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D61-29AD-4813-A297-8560FB23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8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6E70-597D-DC22-9956-4D40501F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80B03-14A3-2B9B-E315-B09F6C7DC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C4C6-E188-AACA-8D62-4A153799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898C-74B0-420D-BC20-79EAF53522B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2F4B-7F27-923D-3EF7-31B9934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4399-E9FD-F598-F958-E38CD8D4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D61-29AD-4813-A297-8560FB23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E3E33-3623-872F-4D03-2F27CFCEE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51D4-3884-5690-D342-CDD18FB2F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9611-E756-971A-9CD7-4BF62A0C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898C-74B0-420D-BC20-79EAF53522B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5C43-764A-2FC2-18FC-30400AC0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8306-589D-580F-5B28-E8CF6F61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D61-29AD-4813-A297-8560FB23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8CCB-6B35-1C52-D377-0BA16ABC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F3EC-0A17-21C2-28B5-9F836FF4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EF37D-242C-A4AF-893D-F1EF0B79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898C-74B0-420D-BC20-79EAF53522B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DF26-6DEE-AEE1-A4D4-DB86367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6B14-F23B-0872-49CF-28906A50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D61-29AD-4813-A297-8560FB23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C70C-CDA6-5309-8031-768FCAC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7FC8F-3C0E-2BBF-3296-39273572C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9B38-2DBB-A23C-6547-6C5BCC29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898C-74B0-420D-BC20-79EAF53522B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3835-6353-708F-956D-D965D9BB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7B820-31C4-A248-F340-62A669C6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D61-29AD-4813-A297-8560FB23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A3C3-17A6-4316-1FA4-6D66E8FA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2F5D-591F-15A3-BE8B-BE75DDF4D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F9059-C615-1BFB-69B9-31192A758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BA1CF-9223-1ECA-AEEC-1CA0C315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898C-74B0-420D-BC20-79EAF53522B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28788-E90A-A8DA-E753-3FC8C9B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287AB-0FC7-DB2C-894E-5C27EC5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D61-29AD-4813-A297-8560FB23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FC1F-5FF7-423A-5B53-13F73AAD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8E827-E117-445B-6AFA-C112EAE1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9921-7DED-3A52-9DD4-D1E2EC53E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1C473-5281-C1A2-AEE3-A25F4CCDD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40F62-7CA1-69C5-1A8E-62231B29A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A15D8-8D4D-96F2-EEA3-C67956BC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898C-74B0-420D-BC20-79EAF53522B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D0029-2408-2699-47A5-E9758A97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A6703-9AFD-F3EB-DFB4-06504460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D61-29AD-4813-A297-8560FB23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B8E7-26E7-712E-0B20-A9615202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8EDD0-C54A-A7B8-5F6C-916818F2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898C-74B0-420D-BC20-79EAF53522B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7ABFD-576F-5EBA-DB74-6D37EAE6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1CB03-98D5-5741-4C0B-25835672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D61-29AD-4813-A297-8560FB23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7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1FAC2-D803-8FDE-041C-594CFF78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898C-74B0-420D-BC20-79EAF53522B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1877B-0172-3727-D632-334362B9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C3E43-465A-B30B-A81D-F47ADAE4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D61-29AD-4813-A297-8560FB23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3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659C-2212-B4A2-6733-84409F07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ACDE-A54B-4B9A-51D9-DF757D5D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1C94E-BE89-1636-2B45-674E6B59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B111-5284-0111-D1F9-4955EF6A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898C-74B0-420D-BC20-79EAF53522B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E290D-F8B9-97AA-7C9C-A5649EF6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397A9-1D12-F18E-FF90-A784CEA8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D61-29AD-4813-A297-8560FB23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CA5B-3E7B-1F0E-BF08-61AE8C6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EB922-28E1-9121-E7D1-228A95C91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141D1-C9D4-C3F9-97A1-2CF45EE8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B8183-EDBF-60E7-6839-D7CBDD66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898C-74B0-420D-BC20-79EAF53522B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FD91-9747-2A2A-A6FA-ABEB0CB6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BDBA-F457-E4C2-82DC-857CDD5A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D61-29AD-4813-A297-8560FB23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2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67E17-FB40-BE96-E6C0-732D4171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B0A21-51EB-BF57-C4EB-3133FE762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D62C-FF48-2EB9-AF7F-4ED959833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898C-74B0-420D-BC20-79EAF53522B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834A2-4C59-FB7F-5DBA-10D90502B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46E6-3ACD-3A1B-871A-F3C8D0A52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9D61-29AD-4813-A297-8560FB23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id/covid-19-data/tree/master/public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zach.j.mistelske/viz/CovidAnalysis2_1/Sheet1?publish=yes" TargetMode="External"/><Relationship Id="rId2" Type="http://schemas.openxmlformats.org/officeDocument/2006/relationships/hyperlink" Target="https://public.tableau.com/app/profile/zach.j.mistelske/viz/CovidAnalysis1_2/Sheet1?publish=y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zach.j.mistelske/viz/Covidanalysis2_16645138256080/Sheet1?publish=yes" TargetMode="External"/><Relationship Id="rId2" Type="http://schemas.openxmlformats.org/officeDocument/2006/relationships/hyperlink" Target="https://public.tableau.com/app/profile/zach.j.mistelske/viz/CovidAnalysis1_16647618211660/TotalCasesTestsDeathsIcuandHospitalizedpatients?publish=y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F5182-5B80-9130-F00A-1C2D045F1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What is the current state of COVID-19?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3DDCD-2E2D-5F46-42CD-AAFB96C10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 Zach Mistelske</a:t>
            </a:r>
            <a:endParaRPr lang="en-US"/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0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D0473-DA5A-F68D-EB7A-E139072D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2149-37DD-5924-99F4-CA8866FF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7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F9357-56E3-A7FF-C595-6FC723E5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COVID-19?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12D2-D9BD-281B-8CE0-98CAF104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Coronavirus known as SARS-CoV-2</a:t>
            </a:r>
          </a:p>
          <a:p>
            <a:r>
              <a:rPr lang="en-US" dirty="0"/>
              <a:t>Causes severe symptoms to older ages.</a:t>
            </a:r>
          </a:p>
          <a:p>
            <a:r>
              <a:rPr lang="en-US" dirty="0"/>
              <a:t>Has many different symptoms.</a:t>
            </a:r>
          </a:p>
          <a:p>
            <a:r>
              <a:rPr lang="en-US" dirty="0"/>
              <a:t>Virus is highly spreadable and attacks the lungs and Immune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0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10A4C-0126-5F0D-4B51-EF470978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much damage has been caused?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5B80-6888-E98A-48F7-949010E2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Data pulled from </a:t>
            </a:r>
            <a:r>
              <a:rPr lang="en-US" dirty="0">
                <a:hlinkClick r:id="rId2"/>
              </a:rPr>
              <a:t>https://github.com/owid/covid-19-data/tree/master/public/data</a:t>
            </a:r>
            <a:r>
              <a:rPr lang="en-US" dirty="0"/>
              <a:t> Our world in data website.</a:t>
            </a:r>
          </a:p>
          <a:p>
            <a:r>
              <a:rPr lang="en-US" dirty="0"/>
              <a:t>Nearly 10,000,000,000 total cases in the world, reaching a peak of 9,041,649,020 in May 2022. </a:t>
            </a:r>
          </a:p>
          <a:p>
            <a:r>
              <a:rPr lang="en-US" dirty="0"/>
              <a:t>Death toll reached a peak of 90,456,230 in May 2022.</a:t>
            </a:r>
          </a:p>
          <a:p>
            <a:r>
              <a:rPr lang="en-US" dirty="0"/>
              <a:t>Max of 88,655,44 people in hospitals and 383,213 people in ICU as of in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0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A3363-F0F5-254A-FF54-10A06F24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 it getting worse?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5C16-166B-EAE1-0051-7A60EB8C8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Vaccinations reaching a peak 218,360,913,167 with 16,579,479,685 boosters and 53,785,994,142 people fully vaccinated in May 2022.</a:t>
            </a:r>
          </a:p>
          <a:p>
            <a:r>
              <a:rPr lang="en-US" dirty="0"/>
              <a:t>Many people are getting tested and vaccinated, tests reaching an all time high of 98,825,571,335 in April 2022.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5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FE3B-D73E-5FBE-60DE-75236B68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Geographical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CEC5-FC32-8F6F-0663-E366C267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>
                <a:hlinkClick r:id="rId2"/>
              </a:rPr>
              <a:t>https://public.tableau.com/app/profile/zach.j.mistelske/viz/CovidAnalysis1_2/Sheet1?publish=yes</a:t>
            </a:r>
            <a:endParaRPr lang="en-US" dirty="0"/>
          </a:p>
          <a:p>
            <a:r>
              <a:rPr lang="en-US" dirty="0">
                <a:hlinkClick r:id="rId3"/>
              </a:rPr>
              <a:t>https://public.tableau.com/app/profile/zach.j.mistelske/viz/CovidAnalysis2_1/Sheet1?publish=yes</a:t>
            </a:r>
            <a:endParaRPr lang="en-US" dirty="0"/>
          </a:p>
          <a:p>
            <a:r>
              <a:rPr lang="en-US" dirty="0"/>
              <a:t>Interactive Geographical models displaying statistics by country.</a:t>
            </a:r>
          </a:p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0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98F36-392E-368A-BFB2-37A70713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Statistical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8DEF-705E-BBC4-5830-87A5D78C0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hlinkClick r:id="rId2"/>
              </a:rPr>
              <a:t>https://public.tableau.com/app/profile/zach.j.mistelske/viz/CovidAnalysis1_16647618211660/TotalCasesTestsDeathsIcuandHospitalizedpatients?publish=yes</a:t>
            </a:r>
            <a:endParaRPr lang="en-US" dirty="0"/>
          </a:p>
          <a:p>
            <a:r>
              <a:rPr lang="en-US" dirty="0">
                <a:hlinkClick r:id="rId3"/>
              </a:rPr>
              <a:t>https://public.tableau.com/app/profile/zach.j.mistelske/viz/Covidanalysis2_16645138256080/Sheet1?publish=yes</a:t>
            </a:r>
            <a:endParaRPr lang="en-US" dirty="0"/>
          </a:p>
          <a:p>
            <a:r>
              <a:rPr lang="en-US" dirty="0"/>
              <a:t>Statistical models displaying line graphs for deaths, vaccinations, cases </a:t>
            </a:r>
            <a:r>
              <a:rPr lang="en-US" dirty="0" err="1"/>
              <a:t>etc</a:t>
            </a:r>
            <a:r>
              <a:rPr lang="en-US" dirty="0"/>
              <a:t>… and three year forecast.</a:t>
            </a:r>
          </a:p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24544-97EF-8AC6-0FE3-629106F1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/>
              <a:t>Dashboard</a:t>
            </a:r>
            <a:endParaRPr lang="en-US" dirty="0"/>
          </a:p>
        </p:txBody>
      </p:sp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94907C2F-F956-AF0E-4770-424C71092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2" y="723896"/>
            <a:ext cx="5156967" cy="284134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Timeline&#10;&#10;Description automatically generated">
            <a:extLst>
              <a:ext uri="{FF2B5EF4-FFF2-40B4-BE49-F238E27FC236}">
                <a16:creationId xmlns:a16="http://schemas.microsoft.com/office/drawing/2014/main" id="{7454DB97-D082-DB1F-E353-7962E40A3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3651246"/>
            <a:ext cx="5156966" cy="2841339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B73F2AE3-3224-626A-65F7-3BA2309F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dirty="0"/>
              <a:t>Line charts with forecasting deaths, cases, tests, vaccinations,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38" name="Arc 21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9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DC9AB-233F-1EFD-BF2B-16CE7BD6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does the next three years look?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342A-176F-CD69-2949-347701FF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According to the data and forecast, deaths, people in ICU and hospitals, cases, vaccinations will cease in 2023.</a:t>
            </a:r>
          </a:p>
          <a:p>
            <a:r>
              <a:rPr lang="en-US" dirty="0"/>
              <a:t>Tests will continue to increase to keep covid in check.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0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388E5-7AB2-CB35-DC47-06EA08F7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 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560A-A458-EB57-09E7-2C99A4395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Covid-19 will cease to persist in our lives in 2023.</a:t>
            </a:r>
          </a:p>
          <a:p>
            <a:r>
              <a:rPr lang="en-US" dirty="0"/>
              <a:t>Tests and vaccinations must continue to increase to get rid of cases and deaths.</a:t>
            </a:r>
          </a:p>
          <a:p>
            <a:r>
              <a:rPr lang="en-US" dirty="0"/>
              <a:t>Keep regular hygiene practices going.</a:t>
            </a:r>
          </a:p>
        </p:txBody>
      </p:sp>
    </p:spTree>
    <p:extLst>
      <p:ext uri="{BB962C8B-B14F-4D97-AF65-F5344CB8AC3E}">
        <p14:creationId xmlns:p14="http://schemas.microsoft.com/office/powerpoint/2010/main" val="266812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What is the current state of COVID-19?</vt:lpstr>
      <vt:lpstr>What is COVID-19?</vt:lpstr>
      <vt:lpstr>How much damage has been caused?</vt:lpstr>
      <vt:lpstr>Is it getting worse?</vt:lpstr>
      <vt:lpstr>Geographical</vt:lpstr>
      <vt:lpstr>Statistical</vt:lpstr>
      <vt:lpstr>Dashboard</vt:lpstr>
      <vt:lpstr>How does the next three years look?</vt:lpstr>
      <vt:lpstr>In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current state of COVID-19?</dc:title>
  <dc:creator>... ...</dc:creator>
  <cp:lastModifiedBy>... ...</cp:lastModifiedBy>
  <cp:revision>3</cp:revision>
  <dcterms:created xsi:type="dcterms:W3CDTF">2022-10-12T00:43:44Z</dcterms:created>
  <dcterms:modified xsi:type="dcterms:W3CDTF">2022-10-12T05:09:29Z</dcterms:modified>
</cp:coreProperties>
</file>