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8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6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9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7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196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81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76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7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4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6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57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9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626719-A815-4B08-8328-D71DDCFB7D70}" type="datetimeFigureOut">
              <a:rPr lang="pl-PL" smtClean="0"/>
              <a:t>13.06.2022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3DE1-C36A-4CFE-9C28-F406B5D35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03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47DE6-6213-1ED4-29E4-28822B36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3400"/>
            <a:ext cx="8825658" cy="3329581"/>
          </a:xfrm>
        </p:spPr>
        <p:txBody>
          <a:bodyPr/>
          <a:lstStyle/>
          <a:p>
            <a:r>
              <a:rPr lang="pl-PL" dirty="0"/>
              <a:t>Sterownik kolumny rektyfikacyjnej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D485BE-EC4D-7263-DE15-63B78A90E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Stanisław Zachorowski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335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3520D-B386-6354-7754-5E07E923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Układ pomiaru temperatury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0470A1E-1E5F-6CAF-B61C-0730631B6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387" y="2052638"/>
            <a:ext cx="5123002" cy="4195762"/>
          </a:xfrm>
        </p:spPr>
      </p:pic>
    </p:spTree>
    <p:extLst>
      <p:ext uri="{BB962C8B-B14F-4D97-AF65-F5344CB8AC3E}">
        <p14:creationId xmlns:p14="http://schemas.microsoft.com/office/powerpoint/2010/main" val="255963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A7AB5B-101D-9B33-70AD-E6BD123D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Planowana modułowość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322B12-DEFF-0B9A-F403-F48955C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Docelowo niewykorzystane piny zostaną dodatkowo wyprowadzone na </a:t>
            </a:r>
            <a:r>
              <a:rPr lang="pl-PL" dirty="0" err="1"/>
              <a:t>mainboardzie</a:t>
            </a:r>
            <a:r>
              <a:rPr lang="pl-PL" dirty="0"/>
              <a:t> co pozwoli na wykorzystanie ich w celu dodania kolejnych funkcjonalności.</a:t>
            </a:r>
          </a:p>
          <a:p>
            <a:r>
              <a:rPr lang="pl-PL" dirty="0"/>
              <a:t>Czujniki PT1000 będą wymienne, przymocowane za pomocą złącz RJ45</a:t>
            </a:r>
          </a:p>
          <a:p>
            <a:r>
              <a:rPr lang="pl-PL" dirty="0"/>
              <a:t>Całość zasilana z zewnętrznego zasilacza 12V podłączonego przez złącze DC 5,5mm </a:t>
            </a:r>
          </a:p>
          <a:p>
            <a:r>
              <a:rPr lang="pl-PL" dirty="0"/>
              <a:t>Zasilanie pompy wyprowadzone przez złącze DC5,5mm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369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33A7E7-EB94-258A-B506-608E8415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3538467-9474-B6A5-A639-5DEF9DCB1E2C}"/>
              </a:ext>
            </a:extLst>
          </p:cNvPr>
          <p:cNvSpPr txBox="1"/>
          <p:nvPr/>
        </p:nvSpPr>
        <p:spPr>
          <a:xfrm>
            <a:off x="839420" y="5467714"/>
            <a:ext cx="45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Stanisław Zachorowski 15.06.2022</a:t>
            </a:r>
          </a:p>
        </p:txBody>
      </p:sp>
    </p:spTree>
    <p:extLst>
      <p:ext uri="{BB962C8B-B14F-4D97-AF65-F5344CB8AC3E}">
        <p14:creationId xmlns:p14="http://schemas.microsoft.com/office/powerpoint/2010/main" val="7817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136EE-861C-0120-D309-C8B1AE0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F9B4A1-DC67-EC45-8B33-9BFE511F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Obsługa wielu dokładnych czujników temperatury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Obsługa wagi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Sterowanie mocą grzałek 2x2kW (1x sterowanie ON/OFF, 1x sterowanie mocą)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Sterowanie elektrozaworem odbioru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Sterowanie pracą pompy chłodzenia (ON/OFF)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Zbieranie statystyk pracy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Wyświetlacz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Komunikacja bezprzewodowa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93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2F21D-C95E-8ABC-2A39-BFAA5FB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48DBE70-4805-8A46-C8AC-5C1E2632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818" y="1303667"/>
            <a:ext cx="8736364" cy="49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E31C0-4E7D-3AB8-7345-0A00C78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elementów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88C062-E4FC-D90F-D470-988A71F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Mikroprocesor ESP32-U4WDH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Stabilizator LD1117DT50CTR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Przetwornica step-down LM2596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SSR Fotek-25 DA - 25A 380VAC / 32VDC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SSR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G3MB-202P-DC12</a:t>
            </a:r>
            <a:endParaRPr lang="pl-PL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zujniki PT1000</a:t>
            </a:r>
            <a:endParaRPr lang="pl-PL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Konwerter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HX771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Belka tensometryczna NA1 8kg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OLED 128x64 </a:t>
            </a:r>
          </a:p>
          <a:p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19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AC27D7C-CF6F-9E9A-3D3A-6DCC5DF0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8" y="436179"/>
            <a:ext cx="11070323" cy="5831840"/>
          </a:xfrm>
        </p:spPr>
      </p:pic>
    </p:spTree>
    <p:extLst>
      <p:ext uri="{BB962C8B-B14F-4D97-AF65-F5344CB8AC3E}">
        <p14:creationId xmlns:p14="http://schemas.microsoft.com/office/powerpoint/2010/main" val="83004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15EA56C-D6B6-0F4B-8DCF-BDF38C245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901999" y="-1496458"/>
            <a:ext cx="6209413" cy="9850916"/>
          </a:xfrm>
        </p:spPr>
      </p:pic>
    </p:spTree>
    <p:extLst>
      <p:ext uri="{BB962C8B-B14F-4D97-AF65-F5344CB8AC3E}">
        <p14:creationId xmlns:p14="http://schemas.microsoft.com/office/powerpoint/2010/main" val="4982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C878198-7682-C275-D1E9-18F3D7AE3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403" y="-1725057"/>
            <a:ext cx="6467239" cy="10308113"/>
          </a:xfrm>
        </p:spPr>
      </p:pic>
    </p:spTree>
    <p:extLst>
      <p:ext uri="{BB962C8B-B14F-4D97-AF65-F5344CB8AC3E}">
        <p14:creationId xmlns:p14="http://schemas.microsoft.com/office/powerpoint/2010/main" val="25461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6F96EE8-C558-0737-1C37-DB3E096A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" y="1564639"/>
            <a:ext cx="5295963" cy="45116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242A4F5-1C26-291D-020E-20E68CF4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14" y="1564639"/>
            <a:ext cx="5660404" cy="45116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5F47A81-3DDB-0760-031B-B543330227E3}"/>
              </a:ext>
            </a:extLst>
          </p:cNvPr>
          <p:cNvSpPr txBox="1"/>
          <p:nvPr/>
        </p:nvSpPr>
        <p:spPr>
          <a:xfrm>
            <a:off x="563110" y="852806"/>
            <a:ext cx="566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Problem z zasilaniem…</a:t>
            </a:r>
          </a:p>
        </p:txBody>
      </p:sp>
    </p:spTree>
    <p:extLst>
      <p:ext uri="{BB962C8B-B14F-4D97-AF65-F5344CB8AC3E}">
        <p14:creationId xmlns:p14="http://schemas.microsoft.com/office/powerpoint/2010/main" val="32615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6DD7917-D63B-56AD-331F-2CA1791D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490" y="229108"/>
            <a:ext cx="8669270" cy="6147618"/>
          </a:xfrm>
        </p:spPr>
      </p:pic>
    </p:spTree>
    <p:extLst>
      <p:ext uri="{BB962C8B-B14F-4D97-AF65-F5344CB8AC3E}">
        <p14:creationId xmlns:p14="http://schemas.microsoft.com/office/powerpoint/2010/main" val="71694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139</Words>
  <Application>Microsoft Office PowerPoint</Application>
  <PresentationFormat>Panoramiczny</PresentationFormat>
  <Paragraphs>31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Jon</vt:lpstr>
      <vt:lpstr>Sterownik kolumny rektyfikacyjnej</vt:lpstr>
      <vt:lpstr>Założenia projektowe</vt:lpstr>
      <vt:lpstr>Schemat blokowy</vt:lpstr>
      <vt:lpstr>Wybór elementów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Układ pomiaru temperatury</vt:lpstr>
      <vt:lpstr>Planowana modułowość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Sterownik kolumny rektyfikacyjnej</dc:title>
  <dc:creator>Stanisław Zachorowski</dc:creator>
  <cp:lastModifiedBy>Stanisław Zachorowski</cp:lastModifiedBy>
  <cp:revision>2</cp:revision>
  <dcterms:created xsi:type="dcterms:W3CDTF">2022-06-13T20:44:08Z</dcterms:created>
  <dcterms:modified xsi:type="dcterms:W3CDTF">2022-06-13T21:04:43Z</dcterms:modified>
</cp:coreProperties>
</file>