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3450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Pattern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91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 course, context is complicated</a:t>
            </a:r>
          </a:p>
          <a:p>
            <a:r>
              <a:rPr lang="en-US" dirty="0" smtClean="0"/>
              <a:t>So a pattern can lead to several alternative patterns</a:t>
            </a:r>
          </a:p>
          <a:p>
            <a:r>
              <a:rPr lang="en-US" dirty="0" smtClean="0"/>
              <a:t>You can even have loops</a:t>
            </a:r>
          </a:p>
          <a:p>
            <a:r>
              <a:rPr lang="en-US" dirty="0" smtClean="0"/>
              <a:t>So you can form arbitrary sequences through the pattern language</a:t>
            </a:r>
          </a:p>
          <a:p>
            <a:pPr lvl="1"/>
            <a:r>
              <a:rPr lang="en-US" dirty="0" smtClean="0"/>
              <a:t>Possibly infinite</a:t>
            </a:r>
          </a:p>
          <a:p>
            <a:r>
              <a:rPr lang="en-US" dirty="0" smtClean="0"/>
              <a:t>Much like a natural language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Sequencing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90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Alexander, p. xix</a:t>
            </a:r>
          </a:p>
          <a:p>
            <a:r>
              <a:rPr lang="en-US" dirty="0" smtClean="0"/>
              <a:t>PLoPD5, p. 435 (loops)</a:t>
            </a:r>
          </a:p>
          <a:p>
            <a:r>
              <a:rPr lang="en-US" dirty="0" smtClean="0"/>
              <a:t>PLoPD5, p. 130 (complex language)</a:t>
            </a:r>
          </a:p>
          <a:p>
            <a:pPr lvl="1"/>
            <a:r>
              <a:rPr lang="en-US" dirty="0" smtClean="0"/>
              <a:t>Pp. 136, 138 (context)</a:t>
            </a:r>
          </a:p>
          <a:p>
            <a:r>
              <a:rPr lang="en-US" dirty="0" smtClean="0"/>
              <a:t>PLoPD5, p. 404 (relationships among patterns)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46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OrgPatterns</a:t>
            </a:r>
            <a:r>
              <a:rPr lang="en-US" dirty="0" smtClean="0"/>
              <a:t>, p. 99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13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retain knowledge through shared stories</a:t>
            </a:r>
          </a:p>
          <a:p>
            <a:pPr lvl="1"/>
            <a:r>
              <a:rPr lang="en-US" dirty="0" smtClean="0"/>
              <a:t>Folklore, ceremonies, etc.</a:t>
            </a:r>
          </a:p>
          <a:p>
            <a:r>
              <a:rPr lang="en-US" dirty="0" smtClean="0"/>
              <a:t>They “prove” the sequences: demonstrate that they work</a:t>
            </a:r>
          </a:p>
          <a:p>
            <a:r>
              <a:rPr lang="en-US" dirty="0" smtClean="0"/>
              <a:t>Teach others how the patterns work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Stories?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69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easy to come up with patterns; it’s hard to put them in a language</a:t>
            </a:r>
          </a:p>
          <a:p>
            <a:r>
              <a:rPr lang="en-US" dirty="0" smtClean="0"/>
              <a:t>If a pattern is by itself:</a:t>
            </a:r>
          </a:p>
          <a:p>
            <a:pPr lvl="1"/>
            <a:r>
              <a:rPr lang="en-US" dirty="0" smtClean="0"/>
              <a:t>It probably has other patterns that surround it</a:t>
            </a:r>
          </a:p>
          <a:p>
            <a:pPr lvl="1"/>
            <a:r>
              <a:rPr lang="en-US" dirty="0" smtClean="0"/>
              <a:t>If not, is it really a pattern?</a:t>
            </a:r>
          </a:p>
          <a:p>
            <a:r>
              <a:rPr lang="en-US" dirty="0" smtClean="0"/>
              <a:t>Check context and resulting context</a:t>
            </a:r>
          </a:p>
          <a:p>
            <a:pPr lvl="1"/>
            <a:r>
              <a:rPr lang="en-US" dirty="0" smtClean="0"/>
              <a:t>(But they are often written poorly)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27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the word “mist” mean?</a:t>
            </a:r>
          </a:p>
          <a:p>
            <a:pPr lvl="1"/>
            <a:r>
              <a:rPr lang="en-US" dirty="0" smtClean="0"/>
              <a:t>In English, it means a light fog</a:t>
            </a:r>
          </a:p>
          <a:p>
            <a:pPr lvl="1"/>
            <a:r>
              <a:rPr lang="en-US" dirty="0" smtClean="0"/>
              <a:t>In German, it is a somewhat vulgar term for excrement</a:t>
            </a:r>
          </a:p>
          <a:p>
            <a:r>
              <a:rPr lang="en-US" dirty="0" smtClean="0"/>
              <a:t>How about the word “hood”?</a:t>
            </a:r>
          </a:p>
          <a:p>
            <a:pPr lvl="1"/>
            <a:r>
              <a:rPr lang="en-US" dirty="0" smtClean="0"/>
              <a:t>In America, it covers the engine</a:t>
            </a:r>
          </a:p>
          <a:p>
            <a:pPr lvl="1"/>
            <a:r>
              <a:rPr lang="en-US" dirty="0" smtClean="0"/>
              <a:t>In Britain, the engine cover is the “bonnet”</a:t>
            </a:r>
          </a:p>
          <a:p>
            <a:pPr lvl="1"/>
            <a:r>
              <a:rPr lang="en-US" dirty="0" smtClean="0"/>
              <a:t>In some parts of America, it is slang for neighborhood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Words, Words, 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66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Words only have meaning within the context of a language</a:t>
            </a:r>
          </a:p>
          <a:p>
            <a:r>
              <a:rPr lang="en-US" dirty="0" smtClean="0"/>
              <a:t>Otherwise, they are just meaningless sounds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Word is an Island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19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string words together to form sentences</a:t>
            </a:r>
          </a:p>
          <a:p>
            <a:r>
              <a:rPr lang="en-US" dirty="0" smtClean="0"/>
              <a:t>There is a natural sequencing of words in a language</a:t>
            </a:r>
          </a:p>
          <a:p>
            <a:pPr lvl="1"/>
            <a:r>
              <a:rPr lang="en-US" dirty="0" smtClean="0"/>
              <a:t>English:</a:t>
            </a:r>
          </a:p>
          <a:p>
            <a:pPr lvl="2"/>
            <a:r>
              <a:rPr lang="en-US" dirty="0" smtClean="0"/>
              <a:t>Statement: Noun, verb, direct object, etc.</a:t>
            </a:r>
          </a:p>
          <a:p>
            <a:pPr lvl="2"/>
            <a:r>
              <a:rPr lang="en-US" dirty="0" smtClean="0"/>
              <a:t>Command: Verb, Noun, etc.</a:t>
            </a:r>
          </a:p>
          <a:p>
            <a:pPr lvl="2"/>
            <a:r>
              <a:rPr lang="en-US" dirty="0" smtClean="0"/>
              <a:t>(Remember diagramming sentences?)</a:t>
            </a:r>
          </a:p>
          <a:p>
            <a:r>
              <a:rPr lang="en-US" dirty="0" smtClean="0"/>
              <a:t>We form sentences in millions of different ways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Characteristics of Languages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00229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use of a word sets us up for using another word:</a:t>
            </a:r>
          </a:p>
          <a:p>
            <a:r>
              <a:rPr lang="en-US" dirty="0" smtClean="0"/>
              <a:t>How </a:t>
            </a:r>
            <a:r>
              <a:rPr lang="en-US" i="1" dirty="0" smtClean="0"/>
              <a:t>(we expect a description of a quantity)</a:t>
            </a:r>
          </a:p>
          <a:p>
            <a:r>
              <a:rPr lang="en-US" dirty="0" smtClean="0"/>
              <a:t>How much </a:t>
            </a:r>
            <a:r>
              <a:rPr lang="en-US" i="1" dirty="0" smtClean="0"/>
              <a:t>(we expect a quantifiable noun)</a:t>
            </a:r>
          </a:p>
          <a:p>
            <a:r>
              <a:rPr lang="en-US" dirty="0" smtClean="0"/>
              <a:t>How much money </a:t>
            </a:r>
            <a:r>
              <a:rPr lang="en-US" i="1" dirty="0" smtClean="0"/>
              <a:t>(expect a time word)</a:t>
            </a:r>
          </a:p>
          <a:p>
            <a:r>
              <a:rPr lang="en-US" dirty="0" smtClean="0"/>
              <a:t>How much money did </a:t>
            </a:r>
            <a:r>
              <a:rPr lang="en-US" i="1" dirty="0" smtClean="0"/>
              <a:t>(expect a noun)</a:t>
            </a:r>
          </a:p>
          <a:p>
            <a:r>
              <a:rPr lang="en-US" dirty="0" smtClean="0"/>
              <a:t>How much money did you </a:t>
            </a:r>
            <a:r>
              <a:rPr lang="en-US" i="1" dirty="0" smtClean="0"/>
              <a:t>(expect a verb)</a:t>
            </a:r>
          </a:p>
          <a:p>
            <a:r>
              <a:rPr lang="en-US" dirty="0" smtClean="0"/>
              <a:t>How much money did you lose </a:t>
            </a:r>
            <a:r>
              <a:rPr lang="en-US" i="1" dirty="0" smtClean="0"/>
              <a:t>(optional phrase)</a:t>
            </a:r>
          </a:p>
          <a:p>
            <a:r>
              <a:rPr lang="en-US" dirty="0" smtClean="0"/>
              <a:t>How much money did you lose in Las Vegas?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Sequencing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70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sequences of words to form sentences</a:t>
            </a:r>
          </a:p>
          <a:p>
            <a:r>
              <a:rPr lang="en-US" dirty="0" smtClean="0"/>
              <a:t>We string sentences together to tell stories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62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pattern by itself isn’t very useful</a:t>
            </a:r>
          </a:p>
          <a:p>
            <a:endParaRPr lang="en-US" dirty="0"/>
          </a:p>
          <a:p>
            <a:r>
              <a:rPr lang="en-US" dirty="0" smtClean="0"/>
              <a:t>At the VERY least, it interacts with its surrounding context</a:t>
            </a:r>
          </a:p>
          <a:p>
            <a:pPr lvl="1"/>
            <a:r>
              <a:rPr lang="en-US" dirty="0" smtClean="0"/>
              <a:t>And the use and even meaning of a pattern changes with its context</a:t>
            </a:r>
          </a:p>
          <a:p>
            <a:pPr lvl="1"/>
            <a:r>
              <a:rPr lang="en-US" dirty="0" smtClean="0"/>
              <a:t>(which hints that there may be other patterns around)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Pattern is an Island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3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Patterns live in languages of patterns</a:t>
            </a:r>
          </a:p>
          <a:p>
            <a:r>
              <a:rPr lang="en-US" dirty="0" smtClean="0"/>
              <a:t>Have two essential characteristics</a:t>
            </a:r>
          </a:p>
          <a:p>
            <a:pPr lvl="1"/>
            <a:r>
              <a:rPr lang="en-US" dirty="0" smtClean="0"/>
              <a:t>Sequencing</a:t>
            </a:r>
          </a:p>
          <a:p>
            <a:pPr lvl="1"/>
            <a:r>
              <a:rPr lang="en-US" dirty="0" smtClean="0"/>
              <a:t>Stories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28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Patterns have a natural sequencing</a:t>
            </a:r>
          </a:p>
          <a:p>
            <a:pPr lvl="1"/>
            <a:r>
              <a:rPr lang="en-US" dirty="0" smtClean="0"/>
              <a:t>Use of a pattern sets one up to use another pattern</a:t>
            </a:r>
          </a:p>
          <a:p>
            <a:pPr lvl="1"/>
            <a:r>
              <a:rPr lang="en-US" dirty="0" smtClean="0"/>
              <a:t>A pattern may depend on another pattern being used first</a:t>
            </a:r>
          </a:p>
          <a:p>
            <a:r>
              <a:rPr lang="en-US" dirty="0" smtClean="0"/>
              <a:t>The key is in the context:</a:t>
            </a:r>
          </a:p>
          <a:p>
            <a:pPr lvl="1"/>
            <a:r>
              <a:rPr lang="en-US" dirty="0" smtClean="0"/>
              <a:t>The resulting context of a pattern is (part of) the beginning context of another pattern</a:t>
            </a:r>
          </a:p>
          <a:p>
            <a:pPr lvl="1"/>
            <a:r>
              <a:rPr lang="en-US" dirty="0" smtClean="0"/>
              <a:t>Therefore, after you use one pattern, it is natural to use another pattern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Sequences of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0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139</TotalTime>
  <Words>550</Words>
  <Application>Microsoft Office PowerPoint</Application>
  <PresentationFormat>On-screen Show (4:3)</PresentationFormat>
  <Paragraphs>78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Hardcover</vt:lpstr>
      <vt:lpstr>CS 3450</vt:lpstr>
      <vt:lpstr>Words, Words, Words</vt:lpstr>
      <vt:lpstr>No Word is an Island</vt:lpstr>
      <vt:lpstr>Characteristics of Languages</vt:lpstr>
      <vt:lpstr>More on Sequencing</vt:lpstr>
      <vt:lpstr>Stories</vt:lpstr>
      <vt:lpstr>No Pattern is an Island</vt:lpstr>
      <vt:lpstr>Pattern Languages</vt:lpstr>
      <vt:lpstr>Sequences of Patterns</vt:lpstr>
      <vt:lpstr>Multiple Sequencing</vt:lpstr>
      <vt:lpstr>Examples</vt:lpstr>
      <vt:lpstr>Stories</vt:lpstr>
      <vt:lpstr>Why Stories?</vt:lpstr>
      <vt:lpstr>Finally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3450</dc:title>
  <dc:creator>Neil Harrison</dc:creator>
  <cp:lastModifiedBy>Neil Harrison</cp:lastModifiedBy>
  <cp:revision>7</cp:revision>
  <dcterms:created xsi:type="dcterms:W3CDTF">2006-08-16T00:00:00Z</dcterms:created>
  <dcterms:modified xsi:type="dcterms:W3CDTF">2011-11-30T17:50:50Z</dcterms:modified>
</cp:coreProperties>
</file>