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4"/>
  </p:notesMasterIdLst>
  <p:sldIdLst>
    <p:sldId id="256" r:id="rId5"/>
    <p:sldId id="260" r:id="rId6"/>
    <p:sldId id="257" r:id="rId7"/>
    <p:sldId id="258" r:id="rId8"/>
    <p:sldId id="259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2A799-8F0C-48B7-8916-21314CB8B100}" v="1341" dt="2021-10-13T01:37:26.945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bidian, Edwin" userId="S::ekarabidian@smu.edu::39ce5567-cb59-492f-b502-d84112727e84" providerId="AD" clId="Web-{E6D8F7D3-6FF2-4F4C-BD9A-189076524D13}"/>
    <pc:docChg chg="modSld">
      <pc:chgData name="Karabidian, Edwin" userId="S::ekarabidian@smu.edu::39ce5567-cb59-492f-b502-d84112727e84" providerId="AD" clId="Web-{E6D8F7D3-6FF2-4F4C-BD9A-189076524D13}" dt="2021-10-09T21:57:00.962" v="269" actId="1076"/>
      <pc:docMkLst>
        <pc:docMk/>
      </pc:docMkLst>
      <pc:sldChg chg="modSp">
        <pc:chgData name="Karabidian, Edwin" userId="S::ekarabidian@smu.edu::39ce5567-cb59-492f-b502-d84112727e84" providerId="AD" clId="Web-{E6D8F7D3-6FF2-4F4C-BD9A-189076524D13}" dt="2021-10-09T21:19:24.305" v="1" actId="20577"/>
        <pc:sldMkLst>
          <pc:docMk/>
          <pc:sldMk cId="2080255509" sldId="256"/>
        </pc:sldMkLst>
        <pc:spChg chg="mod">
          <ac:chgData name="Karabidian, Edwin" userId="S::ekarabidian@smu.edu::39ce5567-cb59-492f-b502-d84112727e84" providerId="AD" clId="Web-{E6D8F7D3-6FF2-4F4C-BD9A-189076524D13}" dt="2021-10-09T21:19:24.305" v="1" actId="20577"/>
          <ac:spMkLst>
            <pc:docMk/>
            <pc:sldMk cId="2080255509" sldId="256"/>
            <ac:spMk id="2" creationId="{A33836A7-F4CA-4E1E-858E-21D69E5B71D9}"/>
          </ac:spMkLst>
        </pc:spChg>
      </pc:sldChg>
      <pc:sldChg chg="addSp delSp modSp">
        <pc:chgData name="Karabidian, Edwin" userId="S::ekarabidian@smu.edu::39ce5567-cb59-492f-b502-d84112727e84" providerId="AD" clId="Web-{E6D8F7D3-6FF2-4F4C-BD9A-189076524D13}" dt="2021-10-09T21:38:08.103" v="217" actId="1076"/>
        <pc:sldMkLst>
          <pc:docMk/>
          <pc:sldMk cId="3772014087" sldId="257"/>
        </pc:sldMkLst>
        <pc:spChg chg="add del mod">
          <ac:chgData name="Karabidian, Edwin" userId="S::ekarabidian@smu.edu::39ce5567-cb59-492f-b502-d84112727e84" providerId="AD" clId="Web-{E6D8F7D3-6FF2-4F4C-BD9A-189076524D13}" dt="2021-10-09T21:37:29.319" v="214"/>
          <ac:spMkLst>
            <pc:docMk/>
            <pc:sldMk cId="3772014087" sldId="257"/>
            <ac:spMk id="3" creationId="{9DD9DF5B-6F10-4E52-86C0-5BEBAB171B4D}"/>
          </ac:spMkLst>
        </pc:spChg>
        <pc:spChg chg="del">
          <ac:chgData name="Karabidian, Edwin" userId="S::ekarabidian@smu.edu::39ce5567-cb59-492f-b502-d84112727e84" providerId="AD" clId="Web-{E6D8F7D3-6FF2-4F4C-BD9A-189076524D13}" dt="2021-10-09T21:24:21.510" v="2"/>
          <ac:spMkLst>
            <pc:docMk/>
            <pc:sldMk cId="3772014087" sldId="257"/>
            <ac:spMk id="5" creationId="{2D8D1A64-1FE5-4346-BEC3-BD6D5E0B79D0}"/>
          </ac:spMkLst>
        </pc:spChg>
        <pc:spChg chg="add mod">
          <ac:chgData name="Karabidian, Edwin" userId="S::ekarabidian@smu.edu::39ce5567-cb59-492f-b502-d84112727e84" providerId="AD" clId="Web-{E6D8F7D3-6FF2-4F4C-BD9A-189076524D13}" dt="2021-10-09T21:37:20.819" v="213" actId="1076"/>
          <ac:spMkLst>
            <pc:docMk/>
            <pc:sldMk cId="3772014087" sldId="257"/>
            <ac:spMk id="6" creationId="{820303F9-267F-40F5-A6E0-AAE359B29C04}"/>
          </ac:spMkLst>
        </pc:spChg>
        <pc:picChg chg="add mod ord">
          <ac:chgData name="Karabidian, Edwin" userId="S::ekarabidian@smu.edu::39ce5567-cb59-492f-b502-d84112727e84" providerId="AD" clId="Web-{E6D8F7D3-6FF2-4F4C-BD9A-189076524D13}" dt="2021-10-09T21:38:08.103" v="217" actId="1076"/>
          <ac:picMkLst>
            <pc:docMk/>
            <pc:sldMk cId="3772014087" sldId="257"/>
            <ac:picMk id="2" creationId="{A8475359-F0BF-4522-A019-3CD43C68AA0D}"/>
          </ac:picMkLst>
        </pc:picChg>
      </pc:sldChg>
      <pc:sldChg chg="addSp delSp modSp">
        <pc:chgData name="Karabidian, Edwin" userId="S::ekarabidian@smu.edu::39ce5567-cb59-492f-b502-d84112727e84" providerId="AD" clId="Web-{E6D8F7D3-6FF2-4F4C-BD9A-189076524D13}" dt="2021-10-09T21:57:00.962" v="269" actId="1076"/>
        <pc:sldMkLst>
          <pc:docMk/>
          <pc:sldMk cId="1836967945" sldId="258"/>
        </pc:sldMkLst>
        <pc:spChg chg="del">
          <ac:chgData name="Karabidian, Edwin" userId="S::ekarabidian@smu.edu::39ce5567-cb59-492f-b502-d84112727e84" providerId="AD" clId="Web-{E6D8F7D3-6FF2-4F4C-BD9A-189076524D13}" dt="2021-10-09T21:47:02.898" v="220"/>
          <ac:spMkLst>
            <pc:docMk/>
            <pc:sldMk cId="1836967945" sldId="258"/>
            <ac:spMk id="3" creationId="{DA06BC38-50E1-492B-B79D-A4506296F04C}"/>
          </ac:spMkLst>
        </pc:spChg>
        <pc:spChg chg="add mod">
          <ac:chgData name="Karabidian, Edwin" userId="S::ekarabidian@smu.edu::39ce5567-cb59-492f-b502-d84112727e84" providerId="AD" clId="Web-{E6D8F7D3-6FF2-4F4C-BD9A-189076524D13}" dt="2021-10-09T21:57:00.962" v="269" actId="1076"/>
          <ac:spMkLst>
            <pc:docMk/>
            <pc:sldMk cId="1836967945" sldId="258"/>
            <ac:spMk id="6" creationId="{91141FA7-C27B-4D7E-BC92-9D15C028F4D2}"/>
          </ac:spMkLst>
        </pc:spChg>
        <pc:spChg chg="add mod">
          <ac:chgData name="Karabidian, Edwin" userId="S::ekarabidian@smu.edu::39ce5567-cb59-492f-b502-d84112727e84" providerId="AD" clId="Web-{E6D8F7D3-6FF2-4F4C-BD9A-189076524D13}" dt="2021-10-09T21:57:00.962" v="268" actId="1076"/>
          <ac:spMkLst>
            <pc:docMk/>
            <pc:sldMk cId="1836967945" sldId="258"/>
            <ac:spMk id="7" creationId="{0D80DC91-07AF-47A6-A64F-E756F811F18C}"/>
          </ac:spMkLst>
        </pc:spChg>
        <pc:picChg chg="add mod">
          <ac:chgData name="Karabidian, Edwin" userId="S::ekarabidian@smu.edu::39ce5567-cb59-492f-b502-d84112727e84" providerId="AD" clId="Web-{E6D8F7D3-6FF2-4F4C-BD9A-189076524D13}" dt="2021-10-09T21:47:15.570" v="223" actId="1076"/>
          <ac:picMkLst>
            <pc:docMk/>
            <pc:sldMk cId="1836967945" sldId="258"/>
            <ac:picMk id="4" creationId="{06257903-9A12-430E-8D2E-957E5262CBCF}"/>
          </ac:picMkLst>
        </pc:picChg>
        <pc:picChg chg="add mod">
          <ac:chgData name="Karabidian, Edwin" userId="S::ekarabidian@smu.edu::39ce5567-cb59-492f-b502-d84112727e84" providerId="AD" clId="Web-{E6D8F7D3-6FF2-4F4C-BD9A-189076524D13}" dt="2021-10-09T21:48:21.793" v="228" actId="14100"/>
          <ac:picMkLst>
            <pc:docMk/>
            <pc:sldMk cId="1836967945" sldId="258"/>
            <ac:picMk id="5" creationId="{E95E9CD8-7620-4D10-83F5-9116DAE501FA}"/>
          </ac:picMkLst>
        </pc:picChg>
      </pc:sldChg>
      <pc:sldChg chg="modSp">
        <pc:chgData name="Karabidian, Edwin" userId="S::ekarabidian@smu.edu::39ce5567-cb59-492f-b502-d84112727e84" providerId="AD" clId="Web-{E6D8F7D3-6FF2-4F4C-BD9A-189076524D13}" dt="2021-10-09T21:42:07.741" v="219" actId="20577"/>
        <pc:sldMkLst>
          <pc:docMk/>
          <pc:sldMk cId="1790186625" sldId="260"/>
        </pc:sldMkLst>
        <pc:spChg chg="mod">
          <ac:chgData name="Karabidian, Edwin" userId="S::ekarabidian@smu.edu::39ce5567-cb59-492f-b502-d84112727e84" providerId="AD" clId="Web-{E6D8F7D3-6FF2-4F4C-BD9A-189076524D13}" dt="2021-10-09T21:42:07.741" v="219" actId="20577"/>
          <ac:spMkLst>
            <pc:docMk/>
            <pc:sldMk cId="1790186625" sldId="260"/>
            <ac:spMk id="3" creationId="{02021D7B-0388-43D5-98A2-1F7C35B6C67F}"/>
          </ac:spMkLst>
        </pc:spChg>
      </pc:sldChg>
    </pc:docChg>
  </pc:docChgLst>
  <pc:docChgLst>
    <pc:chgData name="Bunn, Zack" userId="S::zackb@smu.edu::a1a762a5-1be6-471b-8725-dc4b5a71002e" providerId="AD" clId="Web-{0EC3E220-2468-4A6E-BDBD-63D6A18EC2A8}"/>
    <pc:docChg chg="addSld modSld">
      <pc:chgData name="Bunn, Zack" userId="S::zackb@smu.edu::a1a762a5-1be6-471b-8725-dc4b5a71002e" providerId="AD" clId="Web-{0EC3E220-2468-4A6E-BDBD-63D6A18EC2A8}" dt="2021-10-09T21:37:35.381" v="52" actId="1076"/>
      <pc:docMkLst>
        <pc:docMk/>
      </pc:docMkLst>
      <pc:sldChg chg="modSp">
        <pc:chgData name="Bunn, Zack" userId="S::zackb@smu.edu::a1a762a5-1be6-471b-8725-dc4b5a71002e" providerId="AD" clId="Web-{0EC3E220-2468-4A6E-BDBD-63D6A18EC2A8}" dt="2021-10-09T21:20:55.742" v="2" actId="20577"/>
        <pc:sldMkLst>
          <pc:docMk/>
          <pc:sldMk cId="2080255509" sldId="256"/>
        </pc:sldMkLst>
        <pc:spChg chg="mod">
          <ac:chgData name="Bunn, Zack" userId="S::zackb@smu.edu::a1a762a5-1be6-471b-8725-dc4b5a71002e" providerId="AD" clId="Web-{0EC3E220-2468-4A6E-BDBD-63D6A18EC2A8}" dt="2021-10-09T21:20:55.742" v="2" actId="20577"/>
          <ac:spMkLst>
            <pc:docMk/>
            <pc:sldMk cId="2080255509" sldId="256"/>
            <ac:spMk id="3" creationId="{C761E7A1-3BE6-41F7-B0CA-A58D2DD3CF9F}"/>
          </ac:spMkLst>
        </pc:spChg>
      </pc:sldChg>
      <pc:sldChg chg="modSp">
        <pc:chgData name="Bunn, Zack" userId="S::zackb@smu.edu::a1a762a5-1be6-471b-8725-dc4b5a71002e" providerId="AD" clId="Web-{0EC3E220-2468-4A6E-BDBD-63D6A18EC2A8}" dt="2021-10-09T21:37:35.381" v="52" actId="1076"/>
        <pc:sldMkLst>
          <pc:docMk/>
          <pc:sldMk cId="3772014087" sldId="257"/>
        </pc:sldMkLst>
        <pc:spChg chg="mod">
          <ac:chgData name="Bunn, Zack" userId="S::zackb@smu.edu::a1a762a5-1be6-471b-8725-dc4b5a71002e" providerId="AD" clId="Web-{0EC3E220-2468-4A6E-BDBD-63D6A18EC2A8}" dt="2021-10-09T21:21:43.790" v="30" actId="20577"/>
          <ac:spMkLst>
            <pc:docMk/>
            <pc:sldMk cId="3772014087" sldId="257"/>
            <ac:spMk id="4" creationId="{4CD46BEC-E40C-4FF5-86AE-D16948609FFD}"/>
          </ac:spMkLst>
        </pc:spChg>
        <pc:spChg chg="mod">
          <ac:chgData name="Bunn, Zack" userId="S::zackb@smu.edu::a1a762a5-1be6-471b-8725-dc4b5a71002e" providerId="AD" clId="Web-{0EC3E220-2468-4A6E-BDBD-63D6A18EC2A8}" dt="2021-10-09T21:37:35.381" v="52" actId="1076"/>
          <ac:spMkLst>
            <pc:docMk/>
            <pc:sldMk cId="3772014087" sldId="257"/>
            <ac:spMk id="6" creationId="{820303F9-267F-40F5-A6E0-AAE359B29C04}"/>
          </ac:spMkLst>
        </pc:spChg>
      </pc:sldChg>
      <pc:sldChg chg="modSp new">
        <pc:chgData name="Bunn, Zack" userId="S::zackb@smu.edu::a1a762a5-1be6-471b-8725-dc4b5a71002e" providerId="AD" clId="Web-{0EC3E220-2468-4A6E-BDBD-63D6A18EC2A8}" dt="2021-10-09T21:24:29.358" v="49" actId="20577"/>
        <pc:sldMkLst>
          <pc:docMk/>
          <pc:sldMk cId="1836967945" sldId="258"/>
        </pc:sldMkLst>
        <pc:spChg chg="mod">
          <ac:chgData name="Bunn, Zack" userId="S::zackb@smu.edu::a1a762a5-1be6-471b-8725-dc4b5a71002e" providerId="AD" clId="Web-{0EC3E220-2468-4A6E-BDBD-63D6A18EC2A8}" dt="2021-10-09T21:24:29.358" v="49" actId="20577"/>
          <ac:spMkLst>
            <pc:docMk/>
            <pc:sldMk cId="1836967945" sldId="258"/>
            <ac:spMk id="2" creationId="{563850DB-37BF-4035-BF22-0E4087566ABA}"/>
          </ac:spMkLst>
        </pc:spChg>
      </pc:sldChg>
      <pc:sldChg chg="new">
        <pc:chgData name="Bunn, Zack" userId="S::zackb@smu.edu::a1a762a5-1be6-471b-8725-dc4b5a71002e" providerId="AD" clId="Web-{0EC3E220-2468-4A6E-BDBD-63D6A18EC2A8}" dt="2021-10-09T21:28:43.068" v="50"/>
        <pc:sldMkLst>
          <pc:docMk/>
          <pc:sldMk cId="77466847" sldId="259"/>
        </pc:sldMkLst>
      </pc:sldChg>
    </pc:docChg>
  </pc:docChgLst>
  <pc:docChgLst>
    <pc:chgData name="Girard, John" userId="a52bbcda-b191-4ecb-a50b-f97579a6b578" providerId="ADAL" clId="{5E22A799-8F0C-48B7-8916-21314CB8B100}"/>
    <pc:docChg chg="undo custSel addSld delSld modSld sldOrd">
      <pc:chgData name="Girard, John" userId="a52bbcda-b191-4ecb-a50b-f97579a6b578" providerId="ADAL" clId="{5E22A799-8F0C-48B7-8916-21314CB8B100}" dt="2021-10-13T01:37:26.945" v="1344" actId="313"/>
      <pc:docMkLst>
        <pc:docMk/>
      </pc:docMkLst>
      <pc:sldChg chg="modSp mod modNotesTx">
        <pc:chgData name="Girard, John" userId="a52bbcda-b191-4ecb-a50b-f97579a6b578" providerId="ADAL" clId="{5E22A799-8F0C-48B7-8916-21314CB8B100}" dt="2021-10-13T01:37:26.945" v="1344" actId="313"/>
        <pc:sldMkLst>
          <pc:docMk/>
          <pc:sldMk cId="2080255509" sldId="256"/>
        </pc:sldMkLst>
        <pc:spChg chg="mod">
          <ac:chgData name="Girard, John" userId="a52bbcda-b191-4ecb-a50b-f97579a6b578" providerId="ADAL" clId="{5E22A799-8F0C-48B7-8916-21314CB8B100}" dt="2021-10-13T01:37:26.945" v="1344" actId="313"/>
          <ac:spMkLst>
            <pc:docMk/>
            <pc:sldMk cId="2080255509" sldId="256"/>
            <ac:spMk id="2" creationId="{A33836A7-F4CA-4E1E-858E-21D69E5B71D9}"/>
          </ac:spMkLst>
        </pc:spChg>
      </pc:sldChg>
      <pc:sldChg chg="modNotesTx">
        <pc:chgData name="Girard, John" userId="a52bbcda-b191-4ecb-a50b-f97579a6b578" providerId="ADAL" clId="{5E22A799-8F0C-48B7-8916-21314CB8B100}" dt="2021-10-12T00:52:18.577" v="1182" actId="20577"/>
        <pc:sldMkLst>
          <pc:docMk/>
          <pc:sldMk cId="3772014087" sldId="257"/>
        </pc:sldMkLst>
      </pc:sldChg>
      <pc:sldChg chg="modSp mod ord modNotesTx">
        <pc:chgData name="Girard, John" userId="a52bbcda-b191-4ecb-a50b-f97579a6b578" providerId="ADAL" clId="{5E22A799-8F0C-48B7-8916-21314CB8B100}" dt="2021-10-12T00:56:58.332" v="1218" actId="14100"/>
        <pc:sldMkLst>
          <pc:docMk/>
          <pc:sldMk cId="1836967945" sldId="258"/>
        </pc:sldMkLst>
        <pc:spChg chg="mod">
          <ac:chgData name="Girard, John" userId="a52bbcda-b191-4ecb-a50b-f97579a6b578" providerId="ADAL" clId="{5E22A799-8F0C-48B7-8916-21314CB8B100}" dt="2021-10-12T00:51:08.635" v="1151" actId="20577"/>
          <ac:spMkLst>
            <pc:docMk/>
            <pc:sldMk cId="1836967945" sldId="258"/>
            <ac:spMk id="2" creationId="{563850DB-37BF-4035-BF22-0E4087566ABA}"/>
          </ac:spMkLst>
        </pc:spChg>
        <pc:picChg chg="mod">
          <ac:chgData name="Girard, John" userId="a52bbcda-b191-4ecb-a50b-f97579a6b578" providerId="ADAL" clId="{5E22A799-8F0C-48B7-8916-21314CB8B100}" dt="2021-10-12T00:56:54.430" v="1217" actId="14100"/>
          <ac:picMkLst>
            <pc:docMk/>
            <pc:sldMk cId="1836967945" sldId="258"/>
            <ac:picMk id="6" creationId="{787C2ACE-3B5C-44C3-B3A4-C12C491ED342}"/>
          </ac:picMkLst>
        </pc:picChg>
        <pc:picChg chg="mod">
          <ac:chgData name="Girard, John" userId="a52bbcda-b191-4ecb-a50b-f97579a6b578" providerId="ADAL" clId="{5E22A799-8F0C-48B7-8916-21314CB8B100}" dt="2021-10-12T00:56:58.332" v="1218" actId="14100"/>
          <ac:picMkLst>
            <pc:docMk/>
            <pc:sldMk cId="1836967945" sldId="258"/>
            <ac:picMk id="7" creationId="{8C063046-0EBF-4702-8A99-DF54D9580AC8}"/>
          </ac:picMkLst>
        </pc:picChg>
      </pc:sldChg>
      <pc:sldChg chg="delSp modSp mod modNotesTx">
        <pc:chgData name="Girard, John" userId="a52bbcda-b191-4ecb-a50b-f97579a6b578" providerId="ADAL" clId="{5E22A799-8F0C-48B7-8916-21314CB8B100}" dt="2021-10-12T01:16:43.754" v="1310" actId="478"/>
        <pc:sldMkLst>
          <pc:docMk/>
          <pc:sldMk cId="77466847" sldId="259"/>
        </pc:sldMkLst>
        <pc:spChg chg="mod">
          <ac:chgData name="Girard, John" userId="a52bbcda-b191-4ecb-a50b-f97579a6b578" providerId="ADAL" clId="{5E22A799-8F0C-48B7-8916-21314CB8B100}" dt="2021-10-09T21:40:17.401" v="3" actId="20577"/>
          <ac:spMkLst>
            <pc:docMk/>
            <pc:sldMk cId="77466847" sldId="259"/>
            <ac:spMk id="2" creationId="{716942D7-D6F7-4349-894F-6407BA713510}"/>
          </ac:spMkLst>
        </pc:spChg>
        <pc:spChg chg="del">
          <ac:chgData name="Girard, John" userId="a52bbcda-b191-4ecb-a50b-f97579a6b578" providerId="ADAL" clId="{5E22A799-8F0C-48B7-8916-21314CB8B100}" dt="2021-10-12T01:16:43.754" v="1310" actId="478"/>
          <ac:spMkLst>
            <pc:docMk/>
            <pc:sldMk cId="77466847" sldId="259"/>
            <ac:spMk id="6" creationId="{ABA8FE6D-29FA-4ECA-8448-43BB334CC8D8}"/>
          </ac:spMkLst>
        </pc:spChg>
      </pc:sldChg>
      <pc:sldChg chg="addSp delSp modSp new mod setBg modNotesTx">
        <pc:chgData name="Girard, John" userId="a52bbcda-b191-4ecb-a50b-f97579a6b578" providerId="ADAL" clId="{5E22A799-8F0C-48B7-8916-21314CB8B100}" dt="2021-10-12T00:52:29.449" v="1197" actId="20577"/>
        <pc:sldMkLst>
          <pc:docMk/>
          <pc:sldMk cId="1790186625" sldId="260"/>
        </pc:sldMkLst>
        <pc:spChg chg="mod">
          <ac:chgData name="Girard, John" userId="a52bbcda-b191-4ecb-a50b-f97579a6b578" providerId="ADAL" clId="{5E22A799-8F0C-48B7-8916-21314CB8B100}" dt="2021-10-09T21:49:29.850" v="536" actId="26606"/>
          <ac:spMkLst>
            <pc:docMk/>
            <pc:sldMk cId="1790186625" sldId="260"/>
            <ac:spMk id="2" creationId="{70878E1E-0517-4CC6-B719-E2A75E4AD96D}"/>
          </ac:spMkLst>
        </pc:spChg>
        <pc:spChg chg="mod ord">
          <ac:chgData name="Girard, John" userId="a52bbcda-b191-4ecb-a50b-f97579a6b578" providerId="ADAL" clId="{5E22A799-8F0C-48B7-8916-21314CB8B100}" dt="2021-10-11T23:58:09.589" v="700" actId="20577"/>
          <ac:spMkLst>
            <pc:docMk/>
            <pc:sldMk cId="1790186625" sldId="260"/>
            <ac:spMk id="3" creationId="{02021D7B-0388-43D5-98A2-1F7C35B6C67F}"/>
          </ac:spMkLst>
        </pc:spChg>
        <pc:spChg chg="add del">
          <ac:chgData name="Girard, John" userId="a52bbcda-b191-4ecb-a50b-f97579a6b578" providerId="ADAL" clId="{5E22A799-8F0C-48B7-8916-21314CB8B100}" dt="2021-10-09T21:49:21.877" v="529" actId="26606"/>
          <ac:spMkLst>
            <pc:docMk/>
            <pc:sldMk cId="1790186625" sldId="260"/>
            <ac:spMk id="10" creationId="{4AB8125F-0FD8-48CD-9F43-73E5494EA774}"/>
          </ac:spMkLst>
        </pc:spChg>
        <pc:spChg chg="add del">
          <ac:chgData name="Girard, John" userId="a52bbcda-b191-4ecb-a50b-f97579a6b578" providerId="ADAL" clId="{5E22A799-8F0C-48B7-8916-21314CB8B100}" dt="2021-10-09T21:49:21.877" v="529" actId="26606"/>
          <ac:spMkLst>
            <pc:docMk/>
            <pc:sldMk cId="1790186625" sldId="260"/>
            <ac:spMk id="12" creationId="{0019DD6C-5899-4C07-864B-EB0A7D104ACF}"/>
          </ac:spMkLst>
        </pc:spChg>
        <pc:spChg chg="add del">
          <ac:chgData name="Girard, John" userId="a52bbcda-b191-4ecb-a50b-f97579a6b578" providerId="ADAL" clId="{5E22A799-8F0C-48B7-8916-21314CB8B100}" dt="2021-10-09T21:49:21.877" v="529" actId="26606"/>
          <ac:spMkLst>
            <pc:docMk/>
            <pc:sldMk cId="1790186625" sldId="260"/>
            <ac:spMk id="14" creationId="{EBDFFBC1-15BD-428E-B8AF-ECF5D1B76DEB}"/>
          </ac:spMkLst>
        </pc:spChg>
        <pc:spChg chg="add del">
          <ac:chgData name="Girard, John" userId="a52bbcda-b191-4ecb-a50b-f97579a6b578" providerId="ADAL" clId="{5E22A799-8F0C-48B7-8916-21314CB8B100}" dt="2021-10-09T21:49:21.877" v="529" actId="26606"/>
          <ac:spMkLst>
            <pc:docMk/>
            <pc:sldMk cId="1790186625" sldId="260"/>
            <ac:spMk id="16" creationId="{EBFB3075-0323-4EB0-B1A5-776A0E709CEF}"/>
          </ac:spMkLst>
        </pc:spChg>
        <pc:spChg chg="add del">
          <ac:chgData name="Girard, John" userId="a52bbcda-b191-4ecb-a50b-f97579a6b578" providerId="ADAL" clId="{5E22A799-8F0C-48B7-8916-21314CB8B100}" dt="2021-10-09T21:49:27.266" v="531" actId="26606"/>
          <ac:spMkLst>
            <pc:docMk/>
            <pc:sldMk cId="1790186625" sldId="260"/>
            <ac:spMk id="18" creationId="{4AB8125F-0FD8-48CD-9F43-73E5494EA774}"/>
          </ac:spMkLst>
        </pc:spChg>
        <pc:spChg chg="add del">
          <ac:chgData name="Girard, John" userId="a52bbcda-b191-4ecb-a50b-f97579a6b578" providerId="ADAL" clId="{5E22A799-8F0C-48B7-8916-21314CB8B100}" dt="2021-10-09T21:49:27.266" v="531" actId="26606"/>
          <ac:spMkLst>
            <pc:docMk/>
            <pc:sldMk cId="1790186625" sldId="260"/>
            <ac:spMk id="19" creationId="{0019DD6C-5899-4C07-864B-EB0A7D104ACF}"/>
          </ac:spMkLst>
        </pc:spChg>
        <pc:spChg chg="add del">
          <ac:chgData name="Girard, John" userId="a52bbcda-b191-4ecb-a50b-f97579a6b578" providerId="ADAL" clId="{5E22A799-8F0C-48B7-8916-21314CB8B100}" dt="2021-10-09T21:49:27.266" v="531" actId="26606"/>
          <ac:spMkLst>
            <pc:docMk/>
            <pc:sldMk cId="1790186625" sldId="260"/>
            <ac:spMk id="20" creationId="{EBDFFBC1-15BD-428E-B8AF-ECF5D1B76DEB}"/>
          </ac:spMkLst>
        </pc:spChg>
        <pc:spChg chg="add del">
          <ac:chgData name="Girard, John" userId="a52bbcda-b191-4ecb-a50b-f97579a6b578" providerId="ADAL" clId="{5E22A799-8F0C-48B7-8916-21314CB8B100}" dt="2021-10-09T21:49:27.266" v="531" actId="26606"/>
          <ac:spMkLst>
            <pc:docMk/>
            <pc:sldMk cId="1790186625" sldId="260"/>
            <ac:spMk id="21" creationId="{EBFB3075-0323-4EB0-B1A5-776A0E709CEF}"/>
          </ac:spMkLst>
        </pc:spChg>
        <pc:spChg chg="add del">
          <ac:chgData name="Girard, John" userId="a52bbcda-b191-4ecb-a50b-f97579a6b578" providerId="ADAL" clId="{5E22A799-8F0C-48B7-8916-21314CB8B100}" dt="2021-10-09T21:49:28.844" v="533" actId="26606"/>
          <ac:spMkLst>
            <pc:docMk/>
            <pc:sldMk cId="1790186625" sldId="260"/>
            <ac:spMk id="23" creationId="{8651CFA9-6065-4243-AC48-858E359780B1}"/>
          </ac:spMkLst>
        </pc:spChg>
        <pc:spChg chg="add del">
          <ac:chgData name="Girard, John" userId="a52bbcda-b191-4ecb-a50b-f97579a6b578" providerId="ADAL" clId="{5E22A799-8F0C-48B7-8916-21314CB8B100}" dt="2021-10-09T21:49:28.844" v="533" actId="26606"/>
          <ac:spMkLst>
            <pc:docMk/>
            <pc:sldMk cId="1790186625" sldId="260"/>
            <ac:spMk id="24" creationId="{FBC8BBE5-981E-4B0B-9654-32B5668BFF31}"/>
          </ac:spMkLst>
        </pc:spChg>
        <pc:spChg chg="add del">
          <ac:chgData name="Girard, John" userId="a52bbcda-b191-4ecb-a50b-f97579a6b578" providerId="ADAL" clId="{5E22A799-8F0C-48B7-8916-21314CB8B100}" dt="2021-10-09T21:49:28.844" v="533" actId="26606"/>
          <ac:spMkLst>
            <pc:docMk/>
            <pc:sldMk cId="1790186625" sldId="260"/>
            <ac:spMk id="25" creationId="{592DB257-3E16-4A3C-9E28-4682828127AD}"/>
          </ac:spMkLst>
        </pc:spChg>
        <pc:spChg chg="add del">
          <ac:chgData name="Girard, John" userId="a52bbcda-b191-4ecb-a50b-f97579a6b578" providerId="ADAL" clId="{5E22A799-8F0C-48B7-8916-21314CB8B100}" dt="2021-10-09T21:49:28.844" v="533" actId="26606"/>
          <ac:spMkLst>
            <pc:docMk/>
            <pc:sldMk cId="1790186625" sldId="260"/>
            <ac:spMk id="26" creationId="{487685E6-1160-459B-8C70-301404C06C23}"/>
          </ac:spMkLst>
        </pc:spChg>
        <pc:spChg chg="add del">
          <ac:chgData name="Girard, John" userId="a52bbcda-b191-4ecb-a50b-f97579a6b578" providerId="ADAL" clId="{5E22A799-8F0C-48B7-8916-21314CB8B100}" dt="2021-10-09T21:49:28.844" v="533" actId="26606"/>
          <ac:spMkLst>
            <pc:docMk/>
            <pc:sldMk cId="1790186625" sldId="260"/>
            <ac:spMk id="27" creationId="{094C9708-F6A4-4956-B261-A4A2C4DFEBF7}"/>
          </ac:spMkLst>
        </pc:spChg>
        <pc:spChg chg="add del">
          <ac:chgData name="Girard, John" userId="a52bbcda-b191-4ecb-a50b-f97579a6b578" providerId="ADAL" clId="{5E22A799-8F0C-48B7-8916-21314CB8B100}" dt="2021-10-09T21:49:29.832" v="535" actId="26606"/>
          <ac:spMkLst>
            <pc:docMk/>
            <pc:sldMk cId="1790186625" sldId="260"/>
            <ac:spMk id="29" creationId="{4AB8125F-0FD8-48CD-9F43-73E5494EA774}"/>
          </ac:spMkLst>
        </pc:spChg>
        <pc:spChg chg="add del">
          <ac:chgData name="Girard, John" userId="a52bbcda-b191-4ecb-a50b-f97579a6b578" providerId="ADAL" clId="{5E22A799-8F0C-48B7-8916-21314CB8B100}" dt="2021-10-09T21:49:29.832" v="535" actId="26606"/>
          <ac:spMkLst>
            <pc:docMk/>
            <pc:sldMk cId="1790186625" sldId="260"/>
            <ac:spMk id="30" creationId="{0019DD6C-5899-4C07-864B-EB0A7D104ACF}"/>
          </ac:spMkLst>
        </pc:spChg>
        <pc:spChg chg="add del">
          <ac:chgData name="Girard, John" userId="a52bbcda-b191-4ecb-a50b-f97579a6b578" providerId="ADAL" clId="{5E22A799-8F0C-48B7-8916-21314CB8B100}" dt="2021-10-09T21:49:29.832" v="535" actId="26606"/>
          <ac:spMkLst>
            <pc:docMk/>
            <pc:sldMk cId="1790186625" sldId="260"/>
            <ac:spMk id="31" creationId="{EBDFFBC1-15BD-428E-B8AF-ECF5D1B76DEB}"/>
          </ac:spMkLst>
        </pc:spChg>
        <pc:spChg chg="add del">
          <ac:chgData name="Girard, John" userId="a52bbcda-b191-4ecb-a50b-f97579a6b578" providerId="ADAL" clId="{5E22A799-8F0C-48B7-8916-21314CB8B100}" dt="2021-10-09T21:49:29.832" v="535" actId="26606"/>
          <ac:spMkLst>
            <pc:docMk/>
            <pc:sldMk cId="1790186625" sldId="260"/>
            <ac:spMk id="32" creationId="{EBFB3075-0323-4EB0-B1A5-776A0E709CEF}"/>
          </ac:spMkLst>
        </pc:spChg>
        <pc:spChg chg="add">
          <ac:chgData name="Girard, John" userId="a52bbcda-b191-4ecb-a50b-f97579a6b578" providerId="ADAL" clId="{5E22A799-8F0C-48B7-8916-21314CB8B100}" dt="2021-10-09T21:49:29.850" v="536" actId="26606"/>
          <ac:spMkLst>
            <pc:docMk/>
            <pc:sldMk cId="1790186625" sldId="260"/>
            <ac:spMk id="34" creationId="{8651CFA9-6065-4243-AC48-858E359780B1}"/>
          </ac:spMkLst>
        </pc:spChg>
        <pc:spChg chg="add">
          <ac:chgData name="Girard, John" userId="a52bbcda-b191-4ecb-a50b-f97579a6b578" providerId="ADAL" clId="{5E22A799-8F0C-48B7-8916-21314CB8B100}" dt="2021-10-09T21:49:29.850" v="536" actId="26606"/>
          <ac:spMkLst>
            <pc:docMk/>
            <pc:sldMk cId="1790186625" sldId="260"/>
            <ac:spMk id="35" creationId="{FBC8BBE5-981E-4B0B-9654-32B5668BFF31}"/>
          </ac:spMkLst>
        </pc:spChg>
        <pc:spChg chg="add">
          <ac:chgData name="Girard, John" userId="a52bbcda-b191-4ecb-a50b-f97579a6b578" providerId="ADAL" clId="{5E22A799-8F0C-48B7-8916-21314CB8B100}" dt="2021-10-09T21:49:29.850" v="536" actId="26606"/>
          <ac:spMkLst>
            <pc:docMk/>
            <pc:sldMk cId="1790186625" sldId="260"/>
            <ac:spMk id="36" creationId="{592DB257-3E16-4A3C-9E28-4682828127AD}"/>
          </ac:spMkLst>
        </pc:spChg>
        <pc:spChg chg="add">
          <ac:chgData name="Girard, John" userId="a52bbcda-b191-4ecb-a50b-f97579a6b578" providerId="ADAL" clId="{5E22A799-8F0C-48B7-8916-21314CB8B100}" dt="2021-10-09T21:49:29.850" v="536" actId="26606"/>
          <ac:spMkLst>
            <pc:docMk/>
            <pc:sldMk cId="1790186625" sldId="260"/>
            <ac:spMk id="37" creationId="{487685E6-1160-459B-8C70-301404C06C23}"/>
          </ac:spMkLst>
        </pc:spChg>
        <pc:spChg chg="add">
          <ac:chgData name="Girard, John" userId="a52bbcda-b191-4ecb-a50b-f97579a6b578" providerId="ADAL" clId="{5E22A799-8F0C-48B7-8916-21314CB8B100}" dt="2021-10-09T21:49:29.850" v="536" actId="26606"/>
          <ac:spMkLst>
            <pc:docMk/>
            <pc:sldMk cId="1790186625" sldId="260"/>
            <ac:spMk id="38" creationId="{094C9708-F6A4-4956-B261-A4A2C4DFEBF7}"/>
          </ac:spMkLst>
        </pc:spChg>
        <pc:picChg chg="add mod ord modCrop">
          <ac:chgData name="Girard, John" userId="a52bbcda-b191-4ecb-a50b-f97579a6b578" providerId="ADAL" clId="{5E22A799-8F0C-48B7-8916-21314CB8B100}" dt="2021-10-09T21:49:29.850" v="536" actId="26606"/>
          <ac:picMkLst>
            <pc:docMk/>
            <pc:sldMk cId="1790186625" sldId="260"/>
            <ac:picMk id="5" creationId="{B1D168C9-FDD8-4077-8F09-9623D8A732F8}"/>
          </ac:picMkLst>
        </pc:picChg>
      </pc:sldChg>
      <pc:sldChg chg="addSp delSp modSp new mod modNotesTx">
        <pc:chgData name="Girard, John" userId="a52bbcda-b191-4ecb-a50b-f97579a6b578" providerId="ADAL" clId="{5E22A799-8F0C-48B7-8916-21314CB8B100}" dt="2021-10-12T01:16:20.167" v="1306" actId="20577"/>
        <pc:sldMkLst>
          <pc:docMk/>
          <pc:sldMk cId="2656107774" sldId="261"/>
        </pc:sldMkLst>
        <pc:spChg chg="mod">
          <ac:chgData name="Girard, John" userId="a52bbcda-b191-4ecb-a50b-f97579a6b578" providerId="ADAL" clId="{5E22A799-8F0C-48B7-8916-21314CB8B100}" dt="2021-10-12T00:30:12.834" v="1052" actId="20577"/>
          <ac:spMkLst>
            <pc:docMk/>
            <pc:sldMk cId="2656107774" sldId="261"/>
            <ac:spMk id="2" creationId="{01197584-3FC8-4917-92E9-9AD969858FE3}"/>
          </ac:spMkLst>
        </pc:spChg>
        <pc:picChg chg="add del mod">
          <ac:chgData name="Girard, John" userId="a52bbcda-b191-4ecb-a50b-f97579a6b578" providerId="ADAL" clId="{5E22A799-8F0C-48B7-8916-21314CB8B100}" dt="2021-10-12T00:30:19.123" v="1055" actId="478"/>
          <ac:picMkLst>
            <pc:docMk/>
            <pc:sldMk cId="2656107774" sldId="261"/>
            <ac:picMk id="8" creationId="{164E025A-4D68-4C90-8F4C-3E3F196726D1}"/>
          </ac:picMkLst>
        </pc:picChg>
      </pc:sldChg>
      <pc:sldChg chg="addSp delSp modSp add mod modNotesTx">
        <pc:chgData name="Girard, John" userId="a52bbcda-b191-4ecb-a50b-f97579a6b578" providerId="ADAL" clId="{5E22A799-8F0C-48B7-8916-21314CB8B100}" dt="2021-10-12T00:52:38.795" v="1207" actId="20577"/>
        <pc:sldMkLst>
          <pc:docMk/>
          <pc:sldMk cId="280094459" sldId="262"/>
        </pc:sldMkLst>
        <pc:spChg chg="mod">
          <ac:chgData name="Girard, John" userId="a52bbcda-b191-4ecb-a50b-f97579a6b578" providerId="ADAL" clId="{5E22A799-8F0C-48B7-8916-21314CB8B100}" dt="2021-10-12T00:51:18.186" v="1175" actId="20577"/>
          <ac:spMkLst>
            <pc:docMk/>
            <pc:sldMk cId="280094459" sldId="262"/>
            <ac:spMk id="2" creationId="{01197584-3FC8-4917-92E9-9AD969858FE3}"/>
          </ac:spMkLst>
        </pc:spChg>
        <pc:spChg chg="del mod">
          <ac:chgData name="Girard, John" userId="a52bbcda-b191-4ecb-a50b-f97579a6b578" providerId="ADAL" clId="{5E22A799-8F0C-48B7-8916-21314CB8B100}" dt="2021-10-12T00:12:45.511" v="1040"/>
          <ac:spMkLst>
            <pc:docMk/>
            <pc:sldMk cId="280094459" sldId="262"/>
            <ac:spMk id="5" creationId="{45FADB10-F971-4B1E-A3DE-CF63F0D01937}"/>
          </ac:spMkLst>
        </pc:spChg>
        <pc:picChg chg="del">
          <ac:chgData name="Girard, John" userId="a52bbcda-b191-4ecb-a50b-f97579a6b578" providerId="ADAL" clId="{5E22A799-8F0C-48B7-8916-21314CB8B100}" dt="2021-10-12T00:12:32.261" v="1006" actId="478"/>
          <ac:picMkLst>
            <pc:docMk/>
            <pc:sldMk cId="280094459" sldId="262"/>
            <ac:picMk id="4" creationId="{D84C8190-D96F-4F6F-A640-25299F31B89E}"/>
          </ac:picMkLst>
        </pc:picChg>
        <pc:picChg chg="add mod">
          <ac:chgData name="Girard, John" userId="a52bbcda-b191-4ecb-a50b-f97579a6b578" providerId="ADAL" clId="{5E22A799-8F0C-48B7-8916-21314CB8B100}" dt="2021-10-12T00:12:58.296" v="1045" actId="1076"/>
          <ac:picMkLst>
            <pc:docMk/>
            <pc:sldMk cId="280094459" sldId="262"/>
            <ac:picMk id="6" creationId="{D1C6089B-17A8-46A7-B121-CF978424642E}"/>
          </ac:picMkLst>
        </pc:picChg>
      </pc:sldChg>
      <pc:sldChg chg="modSp new del mod ord">
        <pc:chgData name="Girard, John" userId="a52bbcda-b191-4ecb-a50b-f97579a6b578" providerId="ADAL" clId="{5E22A799-8F0C-48B7-8916-21314CB8B100}" dt="2021-10-12T00:00:16.308" v="756" actId="2696"/>
        <pc:sldMkLst>
          <pc:docMk/>
          <pc:sldMk cId="1888247902" sldId="262"/>
        </pc:sldMkLst>
        <pc:spChg chg="mod">
          <ac:chgData name="Girard, John" userId="a52bbcda-b191-4ecb-a50b-f97579a6b578" providerId="ADAL" clId="{5E22A799-8F0C-48B7-8916-21314CB8B100}" dt="2021-10-12T00:00:06.210" v="749" actId="20577"/>
          <ac:spMkLst>
            <pc:docMk/>
            <pc:sldMk cId="1888247902" sldId="262"/>
            <ac:spMk id="2" creationId="{620FDEF4-3488-46E8-80D5-89A7DA3F0908}"/>
          </ac:spMkLst>
        </pc:spChg>
      </pc:sldChg>
      <pc:sldChg chg="addSp delSp modSp new del mod setBg">
        <pc:chgData name="Girard, John" userId="a52bbcda-b191-4ecb-a50b-f97579a6b578" providerId="ADAL" clId="{5E22A799-8F0C-48B7-8916-21314CB8B100}" dt="2021-10-12T00:12:26.899" v="1004" actId="2696"/>
        <pc:sldMkLst>
          <pc:docMk/>
          <pc:sldMk cId="2507537692" sldId="262"/>
        </pc:sldMkLst>
        <pc:spChg chg="mod">
          <ac:chgData name="Girard, John" userId="a52bbcda-b191-4ecb-a50b-f97579a6b578" providerId="ADAL" clId="{5E22A799-8F0C-48B7-8916-21314CB8B100}" dt="2021-10-12T00:12:22.842" v="1003" actId="1076"/>
          <ac:spMkLst>
            <pc:docMk/>
            <pc:sldMk cId="2507537692" sldId="262"/>
            <ac:spMk id="2" creationId="{970EF567-3A07-4C68-AED3-C247C9E2DB7F}"/>
          </ac:spMkLst>
        </pc:spChg>
        <pc:spChg chg="del mod">
          <ac:chgData name="Girard, John" userId="a52bbcda-b191-4ecb-a50b-f97579a6b578" providerId="ADAL" clId="{5E22A799-8F0C-48B7-8916-21314CB8B100}" dt="2021-10-12T00:11:46.792" v="969" actId="931"/>
          <ac:spMkLst>
            <pc:docMk/>
            <pc:sldMk cId="2507537692" sldId="262"/>
            <ac:spMk id="3" creationId="{C2C27129-5BD3-43DB-AAAB-DF02A5375D7D}"/>
          </ac:spMkLst>
        </pc:spChg>
        <pc:spChg chg="add del">
          <ac:chgData name="Girard, John" userId="a52bbcda-b191-4ecb-a50b-f97579a6b578" providerId="ADAL" clId="{5E22A799-8F0C-48B7-8916-21314CB8B100}" dt="2021-10-12T00:11:57.174" v="976" actId="26606"/>
          <ac:spMkLst>
            <pc:docMk/>
            <pc:sldMk cId="2507537692" sldId="262"/>
            <ac:spMk id="8" creationId="{8651CFA9-6065-4243-AC48-858E359780B1}"/>
          </ac:spMkLst>
        </pc:spChg>
        <pc:spChg chg="add del">
          <ac:chgData name="Girard, John" userId="a52bbcda-b191-4ecb-a50b-f97579a6b578" providerId="ADAL" clId="{5E22A799-8F0C-48B7-8916-21314CB8B100}" dt="2021-10-12T00:11:57.174" v="976" actId="26606"/>
          <ac:spMkLst>
            <pc:docMk/>
            <pc:sldMk cId="2507537692" sldId="262"/>
            <ac:spMk id="10" creationId="{37962AE0-6A1C-4B76-9D52-10E5E6D7D3BB}"/>
          </ac:spMkLst>
        </pc:spChg>
        <pc:spChg chg="add del">
          <ac:chgData name="Girard, John" userId="a52bbcda-b191-4ecb-a50b-f97579a6b578" providerId="ADAL" clId="{5E22A799-8F0C-48B7-8916-21314CB8B100}" dt="2021-10-12T00:11:57.174" v="976" actId="26606"/>
          <ac:spMkLst>
            <pc:docMk/>
            <pc:sldMk cId="2507537692" sldId="262"/>
            <ac:spMk id="12" creationId="{027CAEDE-D92D-4745-8749-71019415A797}"/>
          </ac:spMkLst>
        </pc:spChg>
        <pc:spChg chg="add del">
          <ac:chgData name="Girard, John" userId="a52bbcda-b191-4ecb-a50b-f97579a6b578" providerId="ADAL" clId="{5E22A799-8F0C-48B7-8916-21314CB8B100}" dt="2021-10-12T00:11:57.174" v="976" actId="26606"/>
          <ac:spMkLst>
            <pc:docMk/>
            <pc:sldMk cId="2507537692" sldId="262"/>
            <ac:spMk id="14" creationId="{00C96CB6-3880-40E6-A4BF-F64E7D1E4295}"/>
          </ac:spMkLst>
        </pc:spChg>
        <pc:spChg chg="add del">
          <ac:chgData name="Girard, John" userId="a52bbcda-b191-4ecb-a50b-f97579a6b578" providerId="ADAL" clId="{5E22A799-8F0C-48B7-8916-21314CB8B100}" dt="2021-10-12T00:11:57.152" v="975" actId="26606"/>
          <ac:spMkLst>
            <pc:docMk/>
            <pc:sldMk cId="2507537692" sldId="262"/>
            <ac:spMk id="18" creationId="{53E14F5A-AE81-44EF-8F44-5F101C2FF5F9}"/>
          </ac:spMkLst>
        </pc:spChg>
        <pc:spChg chg="add">
          <ac:chgData name="Girard, John" userId="a52bbcda-b191-4ecb-a50b-f97579a6b578" providerId="ADAL" clId="{5E22A799-8F0C-48B7-8916-21314CB8B100}" dt="2021-10-12T00:11:57.174" v="976" actId="26606"/>
          <ac:spMkLst>
            <pc:docMk/>
            <pc:sldMk cId="2507537692" sldId="262"/>
            <ac:spMk id="19" creationId="{0BABF38A-8A0D-492E-BD20-6CF4D46B50BD}"/>
          </ac:spMkLst>
        </pc:spChg>
        <pc:spChg chg="add del">
          <ac:chgData name="Girard, John" userId="a52bbcda-b191-4ecb-a50b-f97579a6b578" providerId="ADAL" clId="{5E22A799-8F0C-48B7-8916-21314CB8B100}" dt="2021-10-12T00:11:57.152" v="975" actId="26606"/>
          <ac:spMkLst>
            <pc:docMk/>
            <pc:sldMk cId="2507537692" sldId="262"/>
            <ac:spMk id="21" creationId="{A4FB2F27-3F7D-440E-A905-86607A926A29}"/>
          </ac:spMkLst>
        </pc:spChg>
        <pc:spChg chg="add del">
          <ac:chgData name="Girard, John" userId="a52bbcda-b191-4ecb-a50b-f97579a6b578" providerId="ADAL" clId="{5E22A799-8F0C-48B7-8916-21314CB8B100}" dt="2021-10-12T00:11:57.152" v="975" actId="26606"/>
          <ac:spMkLst>
            <pc:docMk/>
            <pc:sldMk cId="2507537692" sldId="262"/>
            <ac:spMk id="23" creationId="{AF678C14-A033-4139-BCA9-8382B039648B}"/>
          </ac:spMkLst>
        </pc:spChg>
        <pc:spChg chg="add">
          <ac:chgData name="Girard, John" userId="a52bbcda-b191-4ecb-a50b-f97579a6b578" providerId="ADAL" clId="{5E22A799-8F0C-48B7-8916-21314CB8B100}" dt="2021-10-12T00:11:57.174" v="976" actId="26606"/>
          <ac:spMkLst>
            <pc:docMk/>
            <pc:sldMk cId="2507537692" sldId="262"/>
            <ac:spMk id="29" creationId="{A22256D1-A993-4D2E-943C-2E87F8BFC629}"/>
          </ac:spMkLst>
        </pc:spChg>
        <pc:spChg chg="add">
          <ac:chgData name="Girard, John" userId="a52bbcda-b191-4ecb-a50b-f97579a6b578" providerId="ADAL" clId="{5E22A799-8F0C-48B7-8916-21314CB8B100}" dt="2021-10-12T00:11:57.174" v="976" actId="26606"/>
          <ac:spMkLst>
            <pc:docMk/>
            <pc:sldMk cId="2507537692" sldId="262"/>
            <ac:spMk id="31" creationId="{F1174801-1395-44C5-9B00-CCAC45C056E7}"/>
          </ac:spMkLst>
        </pc:spChg>
        <pc:spChg chg="add">
          <ac:chgData name="Girard, John" userId="a52bbcda-b191-4ecb-a50b-f97579a6b578" providerId="ADAL" clId="{5E22A799-8F0C-48B7-8916-21314CB8B100}" dt="2021-10-12T00:11:57.174" v="976" actId="26606"/>
          <ac:spMkLst>
            <pc:docMk/>
            <pc:sldMk cId="2507537692" sldId="262"/>
            <ac:spMk id="32" creationId="{8DBEE602-02D2-420A-AFC1-438A1699A5E5}"/>
          </ac:spMkLst>
        </pc:spChg>
        <pc:spChg chg="add">
          <ac:chgData name="Girard, John" userId="a52bbcda-b191-4ecb-a50b-f97579a6b578" providerId="ADAL" clId="{5E22A799-8F0C-48B7-8916-21314CB8B100}" dt="2021-10-12T00:11:57.174" v="976" actId="26606"/>
          <ac:spMkLst>
            <pc:docMk/>
            <pc:sldMk cId="2507537692" sldId="262"/>
            <ac:spMk id="33" creationId="{B3FAB79E-1E1B-4287-B4EA-26E497404C89}"/>
          </ac:spMkLst>
        </pc:spChg>
        <pc:picChg chg="add mod">
          <ac:chgData name="Girard, John" userId="a52bbcda-b191-4ecb-a50b-f97579a6b578" providerId="ADAL" clId="{5E22A799-8F0C-48B7-8916-21314CB8B100}" dt="2021-10-12T00:11:57.174" v="976" actId="26606"/>
          <ac:picMkLst>
            <pc:docMk/>
            <pc:sldMk cId="2507537692" sldId="262"/>
            <ac:picMk id="5" creationId="{B304D21C-FCB6-4CA2-8F45-C186643F0F57}"/>
          </ac:picMkLst>
        </pc:picChg>
        <pc:picChg chg="add del">
          <ac:chgData name="Girard, John" userId="a52bbcda-b191-4ecb-a50b-f97579a6b578" providerId="ADAL" clId="{5E22A799-8F0C-48B7-8916-21314CB8B100}" dt="2021-10-12T00:11:57.152" v="975" actId="26606"/>
          <ac:picMkLst>
            <pc:docMk/>
            <pc:sldMk cId="2507537692" sldId="262"/>
            <ac:picMk id="25" creationId="{18CBEC9D-9F9B-4383-B986-DE5B184A9A74}"/>
          </ac:picMkLst>
        </pc:picChg>
        <pc:picChg chg="add del">
          <ac:chgData name="Girard, John" userId="a52bbcda-b191-4ecb-a50b-f97579a6b578" providerId="ADAL" clId="{5E22A799-8F0C-48B7-8916-21314CB8B100}" dt="2021-10-12T00:11:57.152" v="975" actId="26606"/>
          <ac:picMkLst>
            <pc:docMk/>
            <pc:sldMk cId="2507537692" sldId="262"/>
            <ac:picMk id="27" creationId="{AFE52FC7-B3EF-46A4-B8CE-292164EC9281}"/>
          </ac:picMkLst>
        </pc:picChg>
        <pc:picChg chg="add">
          <ac:chgData name="Girard, John" userId="a52bbcda-b191-4ecb-a50b-f97579a6b578" providerId="ADAL" clId="{5E22A799-8F0C-48B7-8916-21314CB8B100}" dt="2021-10-12T00:11:57.174" v="976" actId="26606"/>
          <ac:picMkLst>
            <pc:docMk/>
            <pc:sldMk cId="2507537692" sldId="262"/>
            <ac:picMk id="30" creationId="{1CB7E8AE-A3AC-4BB7-A5C6-F00EC697B265}"/>
          </ac:picMkLst>
        </pc:picChg>
      </pc:sldChg>
      <pc:sldChg chg="addSp delSp modSp new del mod setBg modNotesTx">
        <pc:chgData name="Girard, John" userId="a52bbcda-b191-4ecb-a50b-f97579a6b578" providerId="ADAL" clId="{5E22A799-8F0C-48B7-8916-21314CB8B100}" dt="2021-10-12T00:09:54.928" v="921" actId="2696"/>
        <pc:sldMkLst>
          <pc:docMk/>
          <pc:sldMk cId="3875481225" sldId="262"/>
        </pc:sldMkLst>
        <pc:spChg chg="mod">
          <ac:chgData name="Girard, John" userId="a52bbcda-b191-4ecb-a50b-f97579a6b578" providerId="ADAL" clId="{5E22A799-8F0C-48B7-8916-21314CB8B100}" dt="2021-10-12T00:09:20.308" v="920" actId="26606"/>
          <ac:spMkLst>
            <pc:docMk/>
            <pc:sldMk cId="3875481225" sldId="262"/>
            <ac:spMk id="2" creationId="{71174C56-6D4F-4E5A-A7C4-7128B3DD139E}"/>
          </ac:spMkLst>
        </pc:spChg>
        <pc:spChg chg="del">
          <ac:chgData name="Girard, John" userId="a52bbcda-b191-4ecb-a50b-f97579a6b578" providerId="ADAL" clId="{5E22A799-8F0C-48B7-8916-21314CB8B100}" dt="2021-10-12T00:04:35.857" v="821"/>
          <ac:spMkLst>
            <pc:docMk/>
            <pc:sldMk cId="3875481225" sldId="262"/>
            <ac:spMk id="3" creationId="{71C6CD18-DDE7-47E4-8019-D11AC249F5A9}"/>
          </ac:spMkLst>
        </pc:spChg>
        <pc:spChg chg="add del mod">
          <ac:chgData name="Girard, John" userId="a52bbcda-b191-4ecb-a50b-f97579a6b578" providerId="ADAL" clId="{5E22A799-8F0C-48B7-8916-21314CB8B100}" dt="2021-10-12T00:06:24.851" v="824" actId="931"/>
          <ac:spMkLst>
            <pc:docMk/>
            <pc:sldMk cId="3875481225" sldId="262"/>
            <ac:spMk id="4" creationId="{3EE4D821-9F1C-45EE-84F7-49FC75BA6DEF}"/>
          </ac:spMkLst>
        </pc:spChg>
        <pc:spChg chg="add del">
          <ac:chgData name="Girard, John" userId="a52bbcda-b191-4ecb-a50b-f97579a6b578" providerId="ADAL" clId="{5E22A799-8F0C-48B7-8916-21314CB8B100}" dt="2021-10-12T00:04:39.304" v="823" actId="478"/>
          <ac:spMkLst>
            <pc:docMk/>
            <pc:sldMk cId="3875481225" sldId="262"/>
            <ac:spMk id="5" creationId="{E66B7181-4060-4C78-A227-F2B6493692DA}"/>
          </ac:spMkLst>
        </pc:spChg>
        <pc:spChg chg="add del mod">
          <ac:chgData name="Girard, John" userId="a52bbcda-b191-4ecb-a50b-f97579a6b578" providerId="ADAL" clId="{5E22A799-8F0C-48B7-8916-21314CB8B100}" dt="2021-10-12T00:07:44.769" v="834" actId="478"/>
          <ac:spMkLst>
            <pc:docMk/>
            <pc:sldMk cId="3875481225" sldId="262"/>
            <ac:spMk id="8" creationId="{F0AAA8A5-6598-49A1-BDE6-448E36C65A76}"/>
          </ac:spMkLst>
        </pc:spChg>
        <pc:spChg chg="add del">
          <ac:chgData name="Girard, John" userId="a52bbcda-b191-4ecb-a50b-f97579a6b578" providerId="ADAL" clId="{5E22A799-8F0C-48B7-8916-21314CB8B100}" dt="2021-10-12T00:08:05.691" v="839" actId="26606"/>
          <ac:spMkLst>
            <pc:docMk/>
            <pc:sldMk cId="3875481225" sldId="262"/>
            <ac:spMk id="15" creationId="{0BABF38A-8A0D-492E-BD20-6CF4D46B50BD}"/>
          </ac:spMkLst>
        </pc:spChg>
        <pc:spChg chg="add del">
          <ac:chgData name="Girard, John" userId="a52bbcda-b191-4ecb-a50b-f97579a6b578" providerId="ADAL" clId="{5E22A799-8F0C-48B7-8916-21314CB8B100}" dt="2021-10-12T00:08:05.691" v="839" actId="26606"/>
          <ac:spMkLst>
            <pc:docMk/>
            <pc:sldMk cId="3875481225" sldId="262"/>
            <ac:spMk id="19" creationId="{310E06F9-9F12-4D1B-92C0-4B30818D093E}"/>
          </ac:spMkLst>
        </pc:spChg>
        <pc:spChg chg="add del">
          <ac:chgData name="Girard, John" userId="a52bbcda-b191-4ecb-a50b-f97579a6b578" providerId="ADAL" clId="{5E22A799-8F0C-48B7-8916-21314CB8B100}" dt="2021-10-12T00:08:05.691" v="839" actId="26606"/>
          <ac:spMkLst>
            <pc:docMk/>
            <pc:sldMk cId="3875481225" sldId="262"/>
            <ac:spMk id="21" creationId="{8F5EFE88-F6A7-4B53-AF99-227DFC56A032}"/>
          </ac:spMkLst>
        </pc:spChg>
        <pc:spChg chg="add del">
          <ac:chgData name="Girard, John" userId="a52bbcda-b191-4ecb-a50b-f97579a6b578" providerId="ADAL" clId="{5E22A799-8F0C-48B7-8916-21314CB8B100}" dt="2021-10-12T00:08:05.691" v="839" actId="26606"/>
          <ac:spMkLst>
            <pc:docMk/>
            <pc:sldMk cId="3875481225" sldId="262"/>
            <ac:spMk id="23" creationId="{BF9AF5CF-AE21-453A-8D3F-6D9FC64A18B2}"/>
          </ac:spMkLst>
        </pc:spChg>
        <pc:spChg chg="add del">
          <ac:chgData name="Girard, John" userId="a52bbcda-b191-4ecb-a50b-f97579a6b578" providerId="ADAL" clId="{5E22A799-8F0C-48B7-8916-21314CB8B100}" dt="2021-10-12T00:08:05.691" v="839" actId="26606"/>
          <ac:spMkLst>
            <pc:docMk/>
            <pc:sldMk cId="3875481225" sldId="262"/>
            <ac:spMk id="25" creationId="{F18A41FE-6F14-49D2-8C0F-56A351A98EA1}"/>
          </ac:spMkLst>
        </pc:spChg>
        <pc:spChg chg="add del">
          <ac:chgData name="Girard, John" userId="a52bbcda-b191-4ecb-a50b-f97579a6b578" providerId="ADAL" clId="{5E22A799-8F0C-48B7-8916-21314CB8B100}" dt="2021-10-12T00:09:20.308" v="920" actId="26606"/>
          <ac:spMkLst>
            <pc:docMk/>
            <pc:sldMk cId="3875481225" sldId="262"/>
            <ac:spMk id="27" creationId="{0BABF38A-8A0D-492E-BD20-6CF4D46B50BD}"/>
          </ac:spMkLst>
        </pc:spChg>
        <pc:spChg chg="add del">
          <ac:chgData name="Girard, John" userId="a52bbcda-b191-4ecb-a50b-f97579a6b578" providerId="ADAL" clId="{5E22A799-8F0C-48B7-8916-21314CB8B100}" dt="2021-10-12T00:09:20.308" v="920" actId="26606"/>
          <ac:spMkLst>
            <pc:docMk/>
            <pc:sldMk cId="3875481225" sldId="262"/>
            <ac:spMk id="29" creationId="{310E06F9-9F12-4D1B-92C0-4B30818D093E}"/>
          </ac:spMkLst>
        </pc:spChg>
        <pc:spChg chg="add del">
          <ac:chgData name="Girard, John" userId="a52bbcda-b191-4ecb-a50b-f97579a6b578" providerId="ADAL" clId="{5E22A799-8F0C-48B7-8916-21314CB8B100}" dt="2021-10-12T00:09:20.308" v="920" actId="26606"/>
          <ac:spMkLst>
            <pc:docMk/>
            <pc:sldMk cId="3875481225" sldId="262"/>
            <ac:spMk id="30" creationId="{8F5EFE88-F6A7-4B53-AF99-227DFC56A032}"/>
          </ac:spMkLst>
        </pc:spChg>
        <pc:spChg chg="add del">
          <ac:chgData name="Girard, John" userId="a52bbcda-b191-4ecb-a50b-f97579a6b578" providerId="ADAL" clId="{5E22A799-8F0C-48B7-8916-21314CB8B100}" dt="2021-10-12T00:09:20.308" v="920" actId="26606"/>
          <ac:spMkLst>
            <pc:docMk/>
            <pc:sldMk cId="3875481225" sldId="262"/>
            <ac:spMk id="31" creationId="{BF9AF5CF-AE21-453A-8D3F-6D9FC64A18B2}"/>
          </ac:spMkLst>
        </pc:spChg>
        <pc:spChg chg="add del">
          <ac:chgData name="Girard, John" userId="a52bbcda-b191-4ecb-a50b-f97579a6b578" providerId="ADAL" clId="{5E22A799-8F0C-48B7-8916-21314CB8B100}" dt="2021-10-12T00:09:20.308" v="920" actId="26606"/>
          <ac:spMkLst>
            <pc:docMk/>
            <pc:sldMk cId="3875481225" sldId="262"/>
            <ac:spMk id="32" creationId="{F18A41FE-6F14-49D2-8C0F-56A351A98EA1}"/>
          </ac:spMkLst>
        </pc:spChg>
        <pc:picChg chg="add del mod">
          <ac:chgData name="Girard, John" userId="a52bbcda-b191-4ecb-a50b-f97579a6b578" providerId="ADAL" clId="{5E22A799-8F0C-48B7-8916-21314CB8B100}" dt="2021-10-12T00:07:43.010" v="833" actId="478"/>
          <ac:picMkLst>
            <pc:docMk/>
            <pc:sldMk cId="3875481225" sldId="262"/>
            <ac:picMk id="7" creationId="{6AA3A97A-E945-41A3-ABC8-1412D1F1C388}"/>
          </ac:picMkLst>
        </pc:picChg>
        <pc:picChg chg="add mod">
          <ac:chgData name="Girard, John" userId="a52bbcda-b191-4ecb-a50b-f97579a6b578" providerId="ADAL" clId="{5E22A799-8F0C-48B7-8916-21314CB8B100}" dt="2021-10-12T00:09:20.308" v="920" actId="26606"/>
          <ac:picMkLst>
            <pc:docMk/>
            <pc:sldMk cId="3875481225" sldId="262"/>
            <ac:picMk id="10" creationId="{ABA52D74-C526-442E-8F43-CA8EDC643AE9}"/>
          </ac:picMkLst>
        </pc:picChg>
        <pc:picChg chg="add del">
          <ac:chgData name="Girard, John" userId="a52bbcda-b191-4ecb-a50b-f97579a6b578" providerId="ADAL" clId="{5E22A799-8F0C-48B7-8916-21314CB8B100}" dt="2021-10-12T00:08:05.691" v="839" actId="26606"/>
          <ac:picMkLst>
            <pc:docMk/>
            <pc:sldMk cId="3875481225" sldId="262"/>
            <ac:picMk id="17" creationId="{1CB7E8AE-A3AC-4BB7-A5C6-F00EC697B265}"/>
          </ac:picMkLst>
        </pc:picChg>
        <pc:picChg chg="add del">
          <ac:chgData name="Girard, John" userId="a52bbcda-b191-4ecb-a50b-f97579a6b578" providerId="ADAL" clId="{5E22A799-8F0C-48B7-8916-21314CB8B100}" dt="2021-10-12T00:09:20.308" v="920" actId="26606"/>
          <ac:picMkLst>
            <pc:docMk/>
            <pc:sldMk cId="3875481225" sldId="262"/>
            <ac:picMk id="28" creationId="{1CB7E8AE-A3AC-4BB7-A5C6-F00EC697B265}"/>
          </ac:picMkLst>
        </pc:picChg>
      </pc:sldChg>
      <pc:sldChg chg="addSp delSp modSp new mod setBg modNotesTx">
        <pc:chgData name="Girard, John" userId="a52bbcda-b191-4ecb-a50b-f97579a6b578" providerId="ADAL" clId="{5E22A799-8F0C-48B7-8916-21314CB8B100}" dt="2021-10-12T01:16:14.811" v="1303" actId="20577"/>
        <pc:sldMkLst>
          <pc:docMk/>
          <pc:sldMk cId="1663303852" sldId="263"/>
        </pc:sldMkLst>
        <pc:spChg chg="mod ord">
          <ac:chgData name="Girard, John" userId="a52bbcda-b191-4ecb-a50b-f97579a6b578" providerId="ADAL" clId="{5E22A799-8F0C-48B7-8916-21314CB8B100}" dt="2021-10-12T00:31:43.652" v="1139" actId="20577"/>
          <ac:spMkLst>
            <pc:docMk/>
            <pc:sldMk cId="1663303852" sldId="263"/>
            <ac:spMk id="2" creationId="{6F009E68-C1F8-4347-9DF1-437A6D0BE587}"/>
          </ac:spMkLst>
        </pc:spChg>
        <pc:spChg chg="del">
          <ac:chgData name="Girard, John" userId="a52bbcda-b191-4ecb-a50b-f97579a6b578" providerId="ADAL" clId="{5E22A799-8F0C-48B7-8916-21314CB8B100}" dt="2021-10-12T00:30:17.419" v="1054"/>
          <ac:spMkLst>
            <pc:docMk/>
            <pc:sldMk cId="1663303852" sldId="263"/>
            <ac:spMk id="3" creationId="{324DE218-AE9B-4F48-9A07-CA88D09FDE0D}"/>
          </ac:spMkLst>
        </pc:spChg>
        <pc:spChg chg="add del mod">
          <ac:chgData name="Girard, John" userId="a52bbcda-b191-4ecb-a50b-f97579a6b578" providerId="ADAL" clId="{5E22A799-8F0C-48B7-8916-21314CB8B100}" dt="2021-10-12T01:00:48.709" v="1223"/>
          <ac:spMkLst>
            <pc:docMk/>
            <pc:sldMk cId="1663303852" sldId="263"/>
            <ac:spMk id="6" creationId="{E07CB698-DB46-4FEC-B583-896B94AA6A7E}"/>
          </ac:spMkLst>
        </pc:spChg>
        <pc:spChg chg="add mod">
          <ac:chgData name="Girard, John" userId="a52bbcda-b191-4ecb-a50b-f97579a6b578" providerId="ADAL" clId="{5E22A799-8F0C-48B7-8916-21314CB8B100}" dt="2021-10-12T01:01:09.802" v="1260" actId="20577"/>
          <ac:spMkLst>
            <pc:docMk/>
            <pc:sldMk cId="1663303852" sldId="263"/>
            <ac:spMk id="8" creationId="{8C0A3F49-FA34-44B0-AFD3-B4D6242D45EB}"/>
          </ac:spMkLst>
        </pc:spChg>
        <pc:spChg chg="add">
          <ac:chgData name="Girard, John" userId="a52bbcda-b191-4ecb-a50b-f97579a6b578" providerId="ADAL" clId="{5E22A799-8F0C-48B7-8916-21314CB8B100}" dt="2021-10-12T00:30:28.385" v="1067" actId="26606"/>
          <ac:spMkLst>
            <pc:docMk/>
            <pc:sldMk cId="1663303852" sldId="263"/>
            <ac:spMk id="11" creationId="{4AB8125F-0FD8-48CD-9F43-73E5494EA774}"/>
          </ac:spMkLst>
        </pc:spChg>
        <pc:spChg chg="add">
          <ac:chgData name="Girard, John" userId="a52bbcda-b191-4ecb-a50b-f97579a6b578" providerId="ADAL" clId="{5E22A799-8F0C-48B7-8916-21314CB8B100}" dt="2021-10-12T00:30:28.385" v="1067" actId="26606"/>
          <ac:spMkLst>
            <pc:docMk/>
            <pc:sldMk cId="1663303852" sldId="263"/>
            <ac:spMk id="13" creationId="{0019DD6C-5899-4C07-864B-EB0A7D104ACF}"/>
          </ac:spMkLst>
        </pc:spChg>
        <pc:spChg chg="add">
          <ac:chgData name="Girard, John" userId="a52bbcda-b191-4ecb-a50b-f97579a6b578" providerId="ADAL" clId="{5E22A799-8F0C-48B7-8916-21314CB8B100}" dt="2021-10-12T00:30:28.385" v="1067" actId="26606"/>
          <ac:spMkLst>
            <pc:docMk/>
            <pc:sldMk cId="1663303852" sldId="263"/>
            <ac:spMk id="15" creationId="{EBDFFBC1-15BD-428E-B8AF-ECF5D1B76DEB}"/>
          </ac:spMkLst>
        </pc:spChg>
        <pc:spChg chg="add">
          <ac:chgData name="Girard, John" userId="a52bbcda-b191-4ecb-a50b-f97579a6b578" providerId="ADAL" clId="{5E22A799-8F0C-48B7-8916-21314CB8B100}" dt="2021-10-12T00:30:28.385" v="1067" actId="26606"/>
          <ac:spMkLst>
            <pc:docMk/>
            <pc:sldMk cId="1663303852" sldId="263"/>
            <ac:spMk id="17" creationId="{EBFB3075-0323-4EB0-B1A5-776A0E709CEF}"/>
          </ac:spMkLst>
        </pc:spChg>
        <pc:graphicFrameChg chg="add del mod">
          <ac:chgData name="Girard, John" userId="a52bbcda-b191-4ecb-a50b-f97579a6b578" providerId="ADAL" clId="{5E22A799-8F0C-48B7-8916-21314CB8B100}" dt="2021-10-12T01:00:48.709" v="1223"/>
          <ac:graphicFrameMkLst>
            <pc:docMk/>
            <pc:sldMk cId="1663303852" sldId="263"/>
            <ac:graphicFrameMk id="5" creationId="{071B4B35-1C29-4932-9336-1B5970185D95}"/>
          </ac:graphicFrameMkLst>
        </pc:graphicFrameChg>
        <pc:picChg chg="add del mod">
          <ac:chgData name="Girard, John" userId="a52bbcda-b191-4ecb-a50b-f97579a6b578" providerId="ADAL" clId="{5E22A799-8F0C-48B7-8916-21314CB8B100}" dt="2021-10-12T01:05:57.769" v="1261" actId="478"/>
          <ac:picMkLst>
            <pc:docMk/>
            <pc:sldMk cId="1663303852" sldId="263"/>
            <ac:picMk id="4" creationId="{388E3927-4957-414B-8227-9FED4A97BDE4}"/>
          </ac:picMkLst>
        </pc:picChg>
        <pc:picChg chg="add mod">
          <ac:chgData name="Girard, John" userId="a52bbcda-b191-4ecb-a50b-f97579a6b578" providerId="ADAL" clId="{5E22A799-8F0C-48B7-8916-21314CB8B100}" dt="2021-10-12T01:06:16.618" v="1267" actId="14100"/>
          <ac:picMkLst>
            <pc:docMk/>
            <pc:sldMk cId="1663303852" sldId="263"/>
            <ac:picMk id="9" creationId="{E5103068-4B10-447C-8F19-1F7440258A5D}"/>
          </ac:picMkLst>
        </pc:picChg>
      </pc:sldChg>
      <pc:sldChg chg="addSp delSp modSp new mod setBg modNotesTx">
        <pc:chgData name="Girard, John" userId="a52bbcda-b191-4ecb-a50b-f97579a6b578" providerId="ADAL" clId="{5E22A799-8F0C-48B7-8916-21314CB8B100}" dt="2021-10-12T01:16:52.095" v="1316" actId="20577"/>
        <pc:sldMkLst>
          <pc:docMk/>
          <pc:sldMk cId="877295431" sldId="264"/>
        </pc:sldMkLst>
        <pc:spChg chg="mod">
          <ac:chgData name="Girard, John" userId="a52bbcda-b191-4ecb-a50b-f97579a6b578" providerId="ADAL" clId="{5E22A799-8F0C-48B7-8916-21314CB8B100}" dt="2021-10-12T01:10:46.340" v="1300" actId="26606"/>
          <ac:spMkLst>
            <pc:docMk/>
            <pc:sldMk cId="877295431" sldId="264"/>
            <ac:spMk id="2" creationId="{93B7DA6C-00BB-4CF6-8D92-9D7F3940D8D1}"/>
          </ac:spMkLst>
        </pc:spChg>
        <pc:spChg chg="del">
          <ac:chgData name="Girard, John" userId="a52bbcda-b191-4ecb-a50b-f97579a6b578" providerId="ADAL" clId="{5E22A799-8F0C-48B7-8916-21314CB8B100}" dt="2021-10-12T01:10:43.829" v="1297" actId="931"/>
          <ac:spMkLst>
            <pc:docMk/>
            <pc:sldMk cId="877295431" sldId="264"/>
            <ac:spMk id="3" creationId="{F71871C0-5986-4379-9F36-1FE3057B04DB}"/>
          </ac:spMkLst>
        </pc:spChg>
        <pc:spChg chg="add">
          <ac:chgData name="Girard, John" userId="a52bbcda-b191-4ecb-a50b-f97579a6b578" providerId="ADAL" clId="{5E22A799-8F0C-48B7-8916-21314CB8B100}" dt="2021-10-12T01:10:46.340" v="1300" actId="26606"/>
          <ac:spMkLst>
            <pc:docMk/>
            <pc:sldMk cId="877295431" sldId="264"/>
            <ac:spMk id="10" creationId="{0BABF38A-8A0D-492E-BD20-6CF4D46B50BD}"/>
          </ac:spMkLst>
        </pc:spChg>
        <pc:spChg chg="add">
          <ac:chgData name="Girard, John" userId="a52bbcda-b191-4ecb-a50b-f97579a6b578" providerId="ADAL" clId="{5E22A799-8F0C-48B7-8916-21314CB8B100}" dt="2021-10-12T01:10:46.340" v="1300" actId="26606"/>
          <ac:spMkLst>
            <pc:docMk/>
            <pc:sldMk cId="877295431" sldId="264"/>
            <ac:spMk id="14" creationId="{F1174801-1395-44C5-9B00-CCAC45C056E7}"/>
          </ac:spMkLst>
        </pc:spChg>
        <pc:spChg chg="add">
          <ac:chgData name="Girard, John" userId="a52bbcda-b191-4ecb-a50b-f97579a6b578" providerId="ADAL" clId="{5E22A799-8F0C-48B7-8916-21314CB8B100}" dt="2021-10-12T01:10:46.340" v="1300" actId="26606"/>
          <ac:spMkLst>
            <pc:docMk/>
            <pc:sldMk cId="877295431" sldId="264"/>
            <ac:spMk id="16" creationId="{8BADB362-9771-4A3C-B9E5-6777F34C5041}"/>
          </ac:spMkLst>
        </pc:spChg>
        <pc:spChg chg="add">
          <ac:chgData name="Girard, John" userId="a52bbcda-b191-4ecb-a50b-f97579a6b578" providerId="ADAL" clId="{5E22A799-8F0C-48B7-8916-21314CB8B100}" dt="2021-10-12T01:10:46.340" v="1300" actId="26606"/>
          <ac:spMkLst>
            <pc:docMk/>
            <pc:sldMk cId="877295431" sldId="264"/>
            <ac:spMk id="18" creationId="{EE0EF321-8351-49AB-BA30-A90615C80EEA}"/>
          </ac:spMkLst>
        </pc:spChg>
        <pc:spChg chg="add">
          <ac:chgData name="Girard, John" userId="a52bbcda-b191-4ecb-a50b-f97579a6b578" providerId="ADAL" clId="{5E22A799-8F0C-48B7-8916-21314CB8B100}" dt="2021-10-12T01:10:46.340" v="1300" actId="26606"/>
          <ac:spMkLst>
            <pc:docMk/>
            <pc:sldMk cId="877295431" sldId="264"/>
            <ac:spMk id="20" creationId="{7F729D3C-986A-4A27-A9FF-0A07A0959FEA}"/>
          </ac:spMkLst>
        </pc:spChg>
        <pc:picChg chg="add mod">
          <ac:chgData name="Girard, John" userId="a52bbcda-b191-4ecb-a50b-f97579a6b578" providerId="ADAL" clId="{5E22A799-8F0C-48B7-8916-21314CB8B100}" dt="2021-10-12T01:10:46.340" v="1300" actId="26606"/>
          <ac:picMkLst>
            <pc:docMk/>
            <pc:sldMk cId="877295431" sldId="264"/>
            <ac:picMk id="5" creationId="{263BDAC9-EB3A-4FF0-B4D5-E93EA14C4C71}"/>
          </ac:picMkLst>
        </pc:picChg>
        <pc:picChg chg="add">
          <ac:chgData name="Girard, John" userId="a52bbcda-b191-4ecb-a50b-f97579a6b578" providerId="ADAL" clId="{5E22A799-8F0C-48B7-8916-21314CB8B100}" dt="2021-10-12T01:10:46.340" v="1300" actId="26606"/>
          <ac:picMkLst>
            <pc:docMk/>
            <pc:sldMk cId="877295431" sldId="264"/>
            <ac:picMk id="12" creationId="{1CB7E8AE-A3AC-4BB7-A5C6-F00EC697B265}"/>
          </ac:picMkLst>
        </pc:picChg>
      </pc:sldChg>
    </pc:docChg>
  </pc:docChgLst>
  <pc:docChgLst>
    <pc:chgData name="Bunn, Zack" userId="S::zackb@smu.edu::a1a762a5-1be6-471b-8725-dc4b5a71002e" providerId="AD" clId="Web-{5C8C3A29-D09A-45EF-A4AE-7AAA0B32C148}"/>
    <pc:docChg chg="modSld">
      <pc:chgData name="Bunn, Zack" userId="S::zackb@smu.edu::a1a762a5-1be6-471b-8725-dc4b5a71002e" providerId="AD" clId="Web-{5C8C3A29-D09A-45EF-A4AE-7AAA0B32C148}" dt="2021-10-12T00:18:18.980" v="150" actId="20577"/>
      <pc:docMkLst>
        <pc:docMk/>
      </pc:docMkLst>
      <pc:sldChg chg="modSp">
        <pc:chgData name="Bunn, Zack" userId="S::zackb@smu.edu::a1a762a5-1be6-471b-8725-dc4b5a71002e" providerId="AD" clId="Web-{5C8C3A29-D09A-45EF-A4AE-7AAA0B32C148}" dt="2021-10-12T00:17:24.601" v="140" actId="1076"/>
        <pc:sldMkLst>
          <pc:docMk/>
          <pc:sldMk cId="77466847" sldId="259"/>
        </pc:sldMkLst>
        <pc:spChg chg="mod">
          <ac:chgData name="Bunn, Zack" userId="S::zackb@smu.edu::a1a762a5-1be6-471b-8725-dc4b5a71002e" providerId="AD" clId="Web-{5C8C3A29-D09A-45EF-A4AE-7AAA0B32C148}" dt="2021-10-12T00:15:24.688" v="123" actId="1076"/>
          <ac:spMkLst>
            <pc:docMk/>
            <pc:sldMk cId="77466847" sldId="259"/>
            <ac:spMk id="6" creationId="{ABA8FE6D-29FA-4ECA-8448-43BB334CC8D8}"/>
          </ac:spMkLst>
        </pc:spChg>
        <pc:graphicFrameChg chg="mod">
          <ac:chgData name="Bunn, Zack" userId="S::zackb@smu.edu::a1a762a5-1be6-471b-8725-dc4b5a71002e" providerId="AD" clId="Web-{5C8C3A29-D09A-45EF-A4AE-7AAA0B32C148}" dt="2021-10-12T00:14:31.904" v="122" actId="1076"/>
          <ac:graphicFrameMkLst>
            <pc:docMk/>
            <pc:sldMk cId="77466847" sldId="259"/>
            <ac:graphicFrameMk id="5" creationId="{29A66A93-748B-415D-B44B-B69A42E2DF9F}"/>
          </ac:graphicFrameMkLst>
        </pc:graphicFrameChg>
        <pc:picChg chg="mod">
          <ac:chgData name="Bunn, Zack" userId="S::zackb@smu.edu::a1a762a5-1be6-471b-8725-dc4b5a71002e" providerId="AD" clId="Web-{5C8C3A29-D09A-45EF-A4AE-7AAA0B32C148}" dt="2021-10-12T00:17:07.210" v="137" actId="1076"/>
          <ac:picMkLst>
            <pc:docMk/>
            <pc:sldMk cId="77466847" sldId="259"/>
            <ac:picMk id="9" creationId="{DE0D83EC-F2D4-4CDD-B68E-6F90B879777E}"/>
          </ac:picMkLst>
        </pc:picChg>
        <pc:picChg chg="mod">
          <ac:chgData name="Bunn, Zack" userId="S::zackb@smu.edu::a1a762a5-1be6-471b-8725-dc4b5a71002e" providerId="AD" clId="Web-{5C8C3A29-D09A-45EF-A4AE-7AAA0B32C148}" dt="2021-10-12T00:17:24.601" v="140" actId="1076"/>
          <ac:picMkLst>
            <pc:docMk/>
            <pc:sldMk cId="77466847" sldId="259"/>
            <ac:picMk id="11" creationId="{C143D282-6D48-490C-B3C9-EA8F35FEF2A7}"/>
          </ac:picMkLst>
        </pc:picChg>
      </pc:sldChg>
      <pc:sldChg chg="addSp modSp">
        <pc:chgData name="Bunn, Zack" userId="S::zackb@smu.edu::a1a762a5-1be6-471b-8725-dc4b5a71002e" providerId="AD" clId="Web-{5C8C3A29-D09A-45EF-A4AE-7AAA0B32C148}" dt="2021-10-12T00:18:18.980" v="150" actId="20577"/>
        <pc:sldMkLst>
          <pc:docMk/>
          <pc:sldMk cId="2656107774" sldId="261"/>
        </pc:sldMkLst>
        <pc:spChg chg="add mod">
          <ac:chgData name="Bunn, Zack" userId="S::zackb@smu.edu::a1a762a5-1be6-471b-8725-dc4b5a71002e" providerId="AD" clId="Web-{5C8C3A29-D09A-45EF-A4AE-7AAA0B32C148}" dt="2021-10-12T00:17:56.978" v="141" actId="1076"/>
          <ac:spMkLst>
            <pc:docMk/>
            <pc:sldMk cId="2656107774" sldId="261"/>
            <ac:spMk id="5" creationId="{45FADB10-F971-4B1E-A3DE-CF63F0D01937}"/>
          </ac:spMkLst>
        </pc:spChg>
        <pc:spChg chg="add mod">
          <ac:chgData name="Bunn, Zack" userId="S::zackb@smu.edu::a1a762a5-1be6-471b-8725-dc4b5a71002e" providerId="AD" clId="Web-{5C8C3A29-D09A-45EF-A4AE-7AAA0B32C148}" dt="2021-10-12T00:18:18.980" v="150" actId="20577"/>
          <ac:spMkLst>
            <pc:docMk/>
            <pc:sldMk cId="2656107774" sldId="261"/>
            <ac:spMk id="6" creationId="{4DD1925F-5239-4C45-80C1-5D641CCB13AF}"/>
          </ac:spMkLst>
        </pc:spChg>
        <pc:picChg chg="mod">
          <ac:chgData name="Bunn, Zack" userId="S::zackb@smu.edu::a1a762a5-1be6-471b-8725-dc4b5a71002e" providerId="AD" clId="Web-{5C8C3A29-D09A-45EF-A4AE-7AAA0B32C148}" dt="2021-10-12T00:08:42.914" v="2" actId="1076"/>
          <ac:picMkLst>
            <pc:docMk/>
            <pc:sldMk cId="2656107774" sldId="261"/>
            <ac:picMk id="4" creationId="{D84C8190-D96F-4F6F-A640-25299F31B89E}"/>
          </ac:picMkLst>
        </pc:picChg>
      </pc:sldChg>
    </pc:docChg>
  </pc:docChgLst>
  <pc:docChgLst>
    <pc:chgData name="Karabidian, Edwin" userId="S::ekarabidian@smu.edu::39ce5567-cb59-492f-b502-d84112727e84" providerId="AD" clId="Web-{DCE5A783-5FC2-4C10-9932-E51DA590F2B7}"/>
    <pc:docChg chg="modSld">
      <pc:chgData name="Karabidian, Edwin" userId="S::ekarabidian@smu.edu::39ce5567-cb59-492f-b502-d84112727e84" providerId="AD" clId="Web-{DCE5A783-5FC2-4C10-9932-E51DA590F2B7}" dt="2021-10-12T00:07:00.927" v="132" actId="14100"/>
      <pc:docMkLst>
        <pc:docMk/>
      </pc:docMkLst>
      <pc:sldChg chg="addSp delSp modSp">
        <pc:chgData name="Karabidian, Edwin" userId="S::ekarabidian@smu.edu::39ce5567-cb59-492f-b502-d84112727e84" providerId="AD" clId="Web-{DCE5A783-5FC2-4C10-9932-E51DA590F2B7}" dt="2021-10-11T23:58:23.820" v="128" actId="1076"/>
        <pc:sldMkLst>
          <pc:docMk/>
          <pc:sldMk cId="77466847" sldId="259"/>
        </pc:sldMkLst>
        <pc:spChg chg="mod">
          <ac:chgData name="Karabidian, Edwin" userId="S::ekarabidian@smu.edu::39ce5567-cb59-492f-b502-d84112727e84" providerId="AD" clId="Web-{DCE5A783-5FC2-4C10-9932-E51DA590F2B7}" dt="2021-10-11T23:01:45.822" v="83"/>
          <ac:spMkLst>
            <pc:docMk/>
            <pc:sldMk cId="77466847" sldId="259"/>
            <ac:spMk id="2" creationId="{716942D7-D6F7-4349-894F-6407BA713510}"/>
          </ac:spMkLst>
        </pc:spChg>
        <pc:spChg chg="del">
          <ac:chgData name="Karabidian, Edwin" userId="S::ekarabidian@smu.edu::39ce5567-cb59-492f-b502-d84112727e84" providerId="AD" clId="Web-{DCE5A783-5FC2-4C10-9932-E51DA590F2B7}" dt="2021-10-11T22:17:18.750" v="0"/>
          <ac:spMkLst>
            <pc:docMk/>
            <pc:sldMk cId="77466847" sldId="259"/>
            <ac:spMk id="3" creationId="{1B3E5AA0-F4A3-4654-8358-0ABC47C28DAC}"/>
          </ac:spMkLst>
        </pc:spChg>
        <pc:spChg chg="add mod">
          <ac:chgData name="Karabidian, Edwin" userId="S::ekarabidian@smu.edu::39ce5567-cb59-492f-b502-d84112727e84" providerId="AD" clId="Web-{DCE5A783-5FC2-4C10-9932-E51DA590F2B7}" dt="2021-10-11T23:14:43.299" v="105" actId="20577"/>
          <ac:spMkLst>
            <pc:docMk/>
            <pc:sldMk cId="77466847" sldId="259"/>
            <ac:spMk id="6" creationId="{ABA8FE6D-29FA-4ECA-8448-43BB334CC8D8}"/>
          </ac:spMkLst>
        </pc:spChg>
        <pc:graphicFrameChg chg="add mod modGraphic">
          <ac:chgData name="Karabidian, Edwin" userId="S::ekarabidian@smu.edu::39ce5567-cb59-492f-b502-d84112727e84" providerId="AD" clId="Web-{DCE5A783-5FC2-4C10-9932-E51DA590F2B7}" dt="2021-10-11T23:15:18.457" v="106" actId="1076"/>
          <ac:graphicFrameMkLst>
            <pc:docMk/>
            <pc:sldMk cId="77466847" sldId="259"/>
            <ac:graphicFrameMk id="5" creationId="{29A66A93-748B-415D-B44B-B69A42E2DF9F}"/>
          </ac:graphicFrameMkLst>
        </pc:graphicFrameChg>
        <pc:picChg chg="add del mod">
          <ac:chgData name="Karabidian, Edwin" userId="S::ekarabidian@smu.edu::39ce5567-cb59-492f-b502-d84112727e84" providerId="AD" clId="Web-{DCE5A783-5FC2-4C10-9932-E51DA590F2B7}" dt="2021-10-11T23:24:57.833" v="107"/>
          <ac:picMkLst>
            <pc:docMk/>
            <pc:sldMk cId="77466847" sldId="259"/>
            <ac:picMk id="3" creationId="{51979C78-1C0D-4C51-9E9A-11C836922229}"/>
          </ac:picMkLst>
        </pc:picChg>
        <pc:picChg chg="add del mod">
          <ac:chgData name="Karabidian, Edwin" userId="S::ekarabidian@smu.edu::39ce5567-cb59-492f-b502-d84112727e84" providerId="AD" clId="Web-{DCE5A783-5FC2-4C10-9932-E51DA590F2B7}" dt="2021-10-11T22:25:16.859" v="18"/>
          <ac:picMkLst>
            <pc:docMk/>
            <pc:sldMk cId="77466847" sldId="259"/>
            <ac:picMk id="4" creationId="{A3348D3D-1B88-4311-AFC8-EFAC3234E179}"/>
          </ac:picMkLst>
        </pc:picChg>
        <pc:picChg chg="add del mod">
          <ac:chgData name="Karabidian, Edwin" userId="S::ekarabidian@smu.edu::39ce5567-cb59-492f-b502-d84112727e84" providerId="AD" clId="Web-{DCE5A783-5FC2-4C10-9932-E51DA590F2B7}" dt="2021-10-11T23:34:50.069" v="111"/>
          <ac:picMkLst>
            <pc:docMk/>
            <pc:sldMk cId="77466847" sldId="259"/>
            <ac:picMk id="7" creationId="{A5AF4DB5-265C-4340-9710-0805350EF0EF}"/>
          </ac:picMkLst>
        </pc:picChg>
        <pc:picChg chg="add del mod">
          <ac:chgData name="Karabidian, Edwin" userId="S::ekarabidian@smu.edu::39ce5567-cb59-492f-b502-d84112727e84" providerId="AD" clId="Web-{DCE5A783-5FC2-4C10-9932-E51DA590F2B7}" dt="2021-10-11T23:39:34.085" v="118"/>
          <ac:picMkLst>
            <pc:docMk/>
            <pc:sldMk cId="77466847" sldId="259"/>
            <ac:picMk id="8" creationId="{49A2BC63-D978-4DD0-B03D-AF76E30ABF79}"/>
          </ac:picMkLst>
        </pc:picChg>
        <pc:picChg chg="add mod">
          <ac:chgData name="Karabidian, Edwin" userId="S::ekarabidian@smu.edu::39ce5567-cb59-492f-b502-d84112727e84" providerId="AD" clId="Web-{DCE5A783-5FC2-4C10-9932-E51DA590F2B7}" dt="2021-10-11T23:39:47.773" v="123" actId="1076"/>
          <ac:picMkLst>
            <pc:docMk/>
            <pc:sldMk cId="77466847" sldId="259"/>
            <ac:picMk id="9" creationId="{DE0D83EC-F2D4-4CDD-B68E-6F90B879777E}"/>
          </ac:picMkLst>
        </pc:picChg>
        <pc:picChg chg="add del mod">
          <ac:chgData name="Karabidian, Edwin" userId="S::ekarabidian@smu.edu::39ce5567-cb59-492f-b502-d84112727e84" providerId="AD" clId="Web-{DCE5A783-5FC2-4C10-9932-E51DA590F2B7}" dt="2021-10-11T23:58:15.507" v="126"/>
          <ac:picMkLst>
            <pc:docMk/>
            <pc:sldMk cId="77466847" sldId="259"/>
            <ac:picMk id="10" creationId="{19C4253A-B189-4A2F-B0A3-35370F8BC1BB}"/>
          </ac:picMkLst>
        </pc:picChg>
        <pc:picChg chg="add mod">
          <ac:chgData name="Karabidian, Edwin" userId="S::ekarabidian@smu.edu::39ce5567-cb59-492f-b502-d84112727e84" providerId="AD" clId="Web-{DCE5A783-5FC2-4C10-9932-E51DA590F2B7}" dt="2021-10-11T23:58:23.820" v="128" actId="1076"/>
          <ac:picMkLst>
            <pc:docMk/>
            <pc:sldMk cId="77466847" sldId="259"/>
            <ac:picMk id="11" creationId="{C143D282-6D48-490C-B3C9-EA8F35FEF2A7}"/>
          </ac:picMkLst>
        </pc:picChg>
      </pc:sldChg>
      <pc:sldChg chg="addSp delSp modSp">
        <pc:chgData name="Karabidian, Edwin" userId="S::ekarabidian@smu.edu::39ce5567-cb59-492f-b502-d84112727e84" providerId="AD" clId="Web-{DCE5A783-5FC2-4C10-9932-E51DA590F2B7}" dt="2021-10-12T00:07:00.927" v="132" actId="14100"/>
        <pc:sldMkLst>
          <pc:docMk/>
          <pc:sldMk cId="2656107774" sldId="261"/>
        </pc:sldMkLst>
        <pc:spChg chg="del">
          <ac:chgData name="Karabidian, Edwin" userId="S::ekarabidian@smu.edu::39ce5567-cb59-492f-b502-d84112727e84" providerId="AD" clId="Web-{DCE5A783-5FC2-4C10-9932-E51DA590F2B7}" dt="2021-10-12T00:06:50.895" v="129"/>
          <ac:spMkLst>
            <pc:docMk/>
            <pc:sldMk cId="2656107774" sldId="261"/>
            <ac:spMk id="3" creationId="{83CD986F-8A19-4C39-BA08-2BE2285A018C}"/>
          </ac:spMkLst>
        </pc:spChg>
        <pc:picChg chg="add mod">
          <ac:chgData name="Karabidian, Edwin" userId="S::ekarabidian@smu.edu::39ce5567-cb59-492f-b502-d84112727e84" providerId="AD" clId="Web-{DCE5A783-5FC2-4C10-9932-E51DA590F2B7}" dt="2021-10-12T00:07:00.927" v="132" actId="14100"/>
          <ac:picMkLst>
            <pc:docMk/>
            <pc:sldMk cId="2656107774" sldId="261"/>
            <ac:picMk id="4" creationId="{D84C8190-D96F-4F6F-A640-25299F31B89E}"/>
          </ac:picMkLst>
        </pc:picChg>
      </pc:sldChg>
    </pc:docChg>
  </pc:docChgLst>
  <pc:docChgLst>
    <pc:chgData name="Karabidian, Edwin" userId="S::ekarabidian@smu.edu::39ce5567-cb59-492f-b502-d84112727e84" providerId="AD" clId="Web-{34C8D1C0-1008-4059-87BF-569EE74702A0}"/>
    <pc:docChg chg="modSld">
      <pc:chgData name="Karabidian, Edwin" userId="S::ekarabidian@smu.edu::39ce5567-cb59-492f-b502-d84112727e84" providerId="AD" clId="Web-{34C8D1C0-1008-4059-87BF-569EE74702A0}" dt="2021-10-11T04:59:25.423" v="1" actId="1076"/>
      <pc:docMkLst>
        <pc:docMk/>
      </pc:docMkLst>
      <pc:sldChg chg="addSp modSp">
        <pc:chgData name="Karabidian, Edwin" userId="S::ekarabidian@smu.edu::39ce5567-cb59-492f-b502-d84112727e84" providerId="AD" clId="Web-{34C8D1C0-1008-4059-87BF-569EE74702A0}" dt="2021-10-11T04:59:25.423" v="1" actId="1076"/>
        <pc:sldMkLst>
          <pc:docMk/>
          <pc:sldMk cId="2080255509" sldId="256"/>
        </pc:sldMkLst>
        <pc:picChg chg="add mod">
          <ac:chgData name="Karabidian, Edwin" userId="S::ekarabidian@smu.edu::39ce5567-cb59-492f-b502-d84112727e84" providerId="AD" clId="Web-{34C8D1C0-1008-4059-87BF-569EE74702A0}" dt="2021-10-11T04:59:25.423" v="1" actId="1076"/>
          <ac:picMkLst>
            <pc:docMk/>
            <pc:sldMk cId="2080255509" sldId="256"/>
            <ac:picMk id="4" creationId="{8C05F89B-88B8-4504-B0DA-CBC666A78994}"/>
          </ac:picMkLst>
        </pc:picChg>
      </pc:sldChg>
    </pc:docChg>
  </pc:docChgLst>
  <pc:docChgLst>
    <pc:chgData name="Karabidian, Edwin" userId="S::ekarabidian@smu.edu::39ce5567-cb59-492f-b502-d84112727e84" providerId="AD" clId="Web-{3F8D8F20-FE9F-4CEC-8EB6-4DFF71DFA56B}"/>
    <pc:docChg chg="modSld">
      <pc:chgData name="Karabidian, Edwin" userId="S::ekarabidian@smu.edu::39ce5567-cb59-492f-b502-d84112727e84" providerId="AD" clId="Web-{3F8D8F20-FE9F-4CEC-8EB6-4DFF71DFA56B}" dt="2021-10-10T02:33:55.368" v="273"/>
      <pc:docMkLst>
        <pc:docMk/>
      </pc:docMkLst>
      <pc:sldChg chg="modSp">
        <pc:chgData name="Karabidian, Edwin" userId="S::ekarabidian@smu.edu::39ce5567-cb59-492f-b502-d84112727e84" providerId="AD" clId="Web-{3F8D8F20-FE9F-4CEC-8EB6-4DFF71DFA56B}" dt="2021-10-10T01:20:00.149" v="27" actId="20577"/>
        <pc:sldMkLst>
          <pc:docMk/>
          <pc:sldMk cId="3772014087" sldId="257"/>
        </pc:sldMkLst>
        <pc:spChg chg="mod">
          <ac:chgData name="Karabidian, Edwin" userId="S::ekarabidian@smu.edu::39ce5567-cb59-492f-b502-d84112727e84" providerId="AD" clId="Web-{3F8D8F20-FE9F-4CEC-8EB6-4DFF71DFA56B}" dt="2021-10-10T01:20:00.149" v="27" actId="20577"/>
          <ac:spMkLst>
            <pc:docMk/>
            <pc:sldMk cId="3772014087" sldId="257"/>
            <ac:spMk id="6" creationId="{820303F9-267F-40F5-A6E0-AAE359B29C04}"/>
          </ac:spMkLst>
        </pc:spChg>
      </pc:sldChg>
      <pc:sldChg chg="addSp delSp modSp">
        <pc:chgData name="Karabidian, Edwin" userId="S::ekarabidian@smu.edu::39ce5567-cb59-492f-b502-d84112727e84" providerId="AD" clId="Web-{3F8D8F20-FE9F-4CEC-8EB6-4DFF71DFA56B}" dt="2021-10-10T02:33:55.368" v="273"/>
        <pc:sldMkLst>
          <pc:docMk/>
          <pc:sldMk cId="1836967945" sldId="258"/>
        </pc:sldMkLst>
        <pc:spChg chg="add mod">
          <ac:chgData name="Karabidian, Edwin" userId="S::ekarabidian@smu.edu::39ce5567-cb59-492f-b502-d84112727e84" providerId="AD" clId="Web-{3F8D8F20-FE9F-4CEC-8EB6-4DFF71DFA56B}" dt="2021-10-10T02:19:12.615" v="184" actId="20577"/>
          <ac:spMkLst>
            <pc:docMk/>
            <pc:sldMk cId="1836967945" sldId="258"/>
            <ac:spMk id="3" creationId="{7C3EF189-0C66-4255-B571-41DF31BAD446}"/>
          </ac:spMkLst>
        </pc:spChg>
        <pc:spChg chg="del">
          <ac:chgData name="Karabidian, Edwin" userId="S::ekarabidian@smu.edu::39ce5567-cb59-492f-b502-d84112727e84" providerId="AD" clId="Web-{3F8D8F20-FE9F-4CEC-8EB6-4DFF71DFA56B}" dt="2021-10-10T01:22:31.504" v="79"/>
          <ac:spMkLst>
            <pc:docMk/>
            <pc:sldMk cId="1836967945" sldId="258"/>
            <ac:spMk id="6" creationId="{91141FA7-C27B-4D7E-BC92-9D15C028F4D2}"/>
          </ac:spMkLst>
        </pc:spChg>
        <pc:spChg chg="del">
          <ac:chgData name="Karabidian, Edwin" userId="S::ekarabidian@smu.edu::39ce5567-cb59-492f-b502-d84112727e84" providerId="AD" clId="Web-{3F8D8F20-FE9F-4CEC-8EB6-4DFF71DFA56B}" dt="2021-10-10T01:22:28.519" v="78"/>
          <ac:spMkLst>
            <pc:docMk/>
            <pc:sldMk cId="1836967945" sldId="258"/>
            <ac:spMk id="7" creationId="{0D80DC91-07AF-47A6-A64F-E756F811F18C}"/>
          </ac:spMkLst>
        </pc:spChg>
        <pc:spChg chg="add mod">
          <ac:chgData name="Karabidian, Edwin" userId="S::ekarabidian@smu.edu::39ce5567-cb59-492f-b502-d84112727e84" providerId="AD" clId="Web-{3F8D8F20-FE9F-4CEC-8EB6-4DFF71DFA56B}" dt="2021-10-10T02:33:55.368" v="273"/>
          <ac:spMkLst>
            <pc:docMk/>
            <pc:sldMk cId="1836967945" sldId="258"/>
            <ac:spMk id="8" creationId="{CDFBF02F-CDB8-466B-A844-3611A8F28FDB}"/>
          </ac:spMkLst>
        </pc:spChg>
        <pc:picChg chg="del">
          <ac:chgData name="Karabidian, Edwin" userId="S::ekarabidian@smu.edu::39ce5567-cb59-492f-b502-d84112727e84" providerId="AD" clId="Web-{3F8D8F20-FE9F-4CEC-8EB6-4DFF71DFA56B}" dt="2021-10-10T02:24:13.882" v="254"/>
          <ac:picMkLst>
            <pc:docMk/>
            <pc:sldMk cId="1836967945" sldId="258"/>
            <ac:picMk id="4" creationId="{06257903-9A12-430E-8D2E-957E5262CBCF}"/>
          </ac:picMkLst>
        </pc:picChg>
        <pc:picChg chg="del">
          <ac:chgData name="Karabidian, Edwin" userId="S::ekarabidian@smu.edu::39ce5567-cb59-492f-b502-d84112727e84" providerId="AD" clId="Web-{3F8D8F20-FE9F-4CEC-8EB6-4DFF71DFA56B}" dt="2021-10-10T02:15:25.618" v="127"/>
          <ac:picMkLst>
            <pc:docMk/>
            <pc:sldMk cId="1836967945" sldId="258"/>
            <ac:picMk id="5" creationId="{E95E9CD8-7620-4D10-83F5-9116DAE501FA}"/>
          </ac:picMkLst>
        </pc:picChg>
        <pc:picChg chg="add mod">
          <ac:chgData name="Karabidian, Edwin" userId="S::ekarabidian@smu.edu::39ce5567-cb59-492f-b502-d84112727e84" providerId="AD" clId="Web-{3F8D8F20-FE9F-4CEC-8EB6-4DFF71DFA56B}" dt="2021-10-10T02:23:49.865" v="253" actId="14100"/>
          <ac:picMkLst>
            <pc:docMk/>
            <pc:sldMk cId="1836967945" sldId="258"/>
            <ac:picMk id="6" creationId="{787C2ACE-3B5C-44C3-B3A4-C12C491ED342}"/>
          </ac:picMkLst>
        </pc:picChg>
        <pc:picChg chg="add mod">
          <ac:chgData name="Karabidian, Edwin" userId="S::ekarabidian@smu.edu::39ce5567-cb59-492f-b502-d84112727e84" providerId="AD" clId="Web-{3F8D8F20-FE9F-4CEC-8EB6-4DFF71DFA56B}" dt="2021-10-10T02:32:02.346" v="257" actId="14100"/>
          <ac:picMkLst>
            <pc:docMk/>
            <pc:sldMk cId="1836967945" sldId="258"/>
            <ac:picMk id="7" creationId="{8C063046-0EBF-4702-8A99-DF54D9580AC8}"/>
          </ac:picMkLst>
        </pc:picChg>
      </pc:sldChg>
    </pc:docChg>
  </pc:docChgLst>
  <pc:docChgLst>
    <pc:chgData name="Bunn, Zack" userId="S::zackb@smu.edu::a1a762a5-1be6-471b-8725-dc4b5a71002e" providerId="AD" clId="Web-{FB83B548-4B53-4BB4-8DC8-F9A9725A6B8F}"/>
    <pc:docChg chg="modSld">
      <pc:chgData name="Bunn, Zack" userId="S::zackb@smu.edu::a1a762a5-1be6-471b-8725-dc4b5a71002e" providerId="AD" clId="Web-{FB83B548-4B53-4BB4-8DC8-F9A9725A6B8F}" dt="2021-10-12T01:04:08.038" v="4" actId="20577"/>
      <pc:docMkLst>
        <pc:docMk/>
      </pc:docMkLst>
      <pc:sldChg chg="modSp">
        <pc:chgData name="Bunn, Zack" userId="S::zackb@smu.edu::a1a762a5-1be6-471b-8725-dc4b5a71002e" providerId="AD" clId="Web-{FB83B548-4B53-4BB4-8DC8-F9A9725A6B8F}" dt="2021-10-12T00:49:47.607" v="2" actId="20577"/>
        <pc:sldMkLst>
          <pc:docMk/>
          <pc:sldMk cId="2656107774" sldId="261"/>
        </pc:sldMkLst>
        <pc:spChg chg="mod">
          <ac:chgData name="Bunn, Zack" userId="S::zackb@smu.edu::a1a762a5-1be6-471b-8725-dc4b5a71002e" providerId="AD" clId="Web-{FB83B548-4B53-4BB4-8DC8-F9A9725A6B8F}" dt="2021-10-12T00:49:47.607" v="2" actId="20577"/>
          <ac:spMkLst>
            <pc:docMk/>
            <pc:sldMk cId="2656107774" sldId="261"/>
            <ac:spMk id="5" creationId="{45FADB10-F971-4B1E-A3DE-CF63F0D01937}"/>
          </ac:spMkLst>
        </pc:spChg>
      </pc:sldChg>
      <pc:sldChg chg="modSp">
        <pc:chgData name="Bunn, Zack" userId="S::zackb@smu.edu::a1a762a5-1be6-471b-8725-dc4b5a71002e" providerId="AD" clId="Web-{FB83B548-4B53-4BB4-8DC8-F9A9725A6B8F}" dt="2021-10-12T01:04:08.038" v="4" actId="20577"/>
        <pc:sldMkLst>
          <pc:docMk/>
          <pc:sldMk cId="1663303852" sldId="263"/>
        </pc:sldMkLst>
        <pc:spChg chg="mod">
          <ac:chgData name="Bunn, Zack" userId="S::zackb@smu.edu::a1a762a5-1be6-471b-8725-dc4b5a71002e" providerId="AD" clId="Web-{FB83B548-4B53-4BB4-8DC8-F9A9725A6B8F}" dt="2021-10-12T01:04:08.038" v="4" actId="20577"/>
          <ac:spMkLst>
            <pc:docMk/>
            <pc:sldMk cId="1663303852" sldId="263"/>
            <ac:spMk id="8" creationId="{8C0A3F49-FA34-44B0-AFD3-B4D6242D45EB}"/>
          </ac:spMkLst>
        </pc:spChg>
      </pc:sldChg>
    </pc:docChg>
  </pc:docChgLst>
  <pc:docChgLst>
    <pc:chgData name="Bunn, Zack" userId="S::zackb@smu.edu::a1a762a5-1be6-471b-8725-dc4b5a71002e" providerId="AD" clId="Web-{0FA7428C-B2DC-4F70-BA6C-425DE380B787}"/>
    <pc:docChg chg="modSld">
      <pc:chgData name="Bunn, Zack" userId="S::zackb@smu.edu::a1a762a5-1be6-471b-8725-dc4b5a71002e" providerId="AD" clId="Web-{0FA7428C-B2DC-4F70-BA6C-425DE380B787}" dt="2021-10-12T00:37:42.725" v="135" actId="20577"/>
      <pc:docMkLst>
        <pc:docMk/>
      </pc:docMkLst>
      <pc:sldChg chg="modSp">
        <pc:chgData name="Bunn, Zack" userId="S::zackb@smu.edu::a1a762a5-1be6-471b-8725-dc4b5a71002e" providerId="AD" clId="Web-{0FA7428C-B2DC-4F70-BA6C-425DE380B787}" dt="2021-10-12T00:22:56.563" v="106" actId="1076"/>
        <pc:sldMkLst>
          <pc:docMk/>
          <pc:sldMk cId="77466847" sldId="259"/>
        </pc:sldMkLst>
        <pc:picChg chg="mod">
          <ac:chgData name="Bunn, Zack" userId="S::zackb@smu.edu::a1a762a5-1be6-471b-8725-dc4b5a71002e" providerId="AD" clId="Web-{0FA7428C-B2DC-4F70-BA6C-425DE380B787}" dt="2021-10-12T00:22:56.563" v="106" actId="1076"/>
          <ac:picMkLst>
            <pc:docMk/>
            <pc:sldMk cId="77466847" sldId="259"/>
            <ac:picMk id="9" creationId="{DE0D83EC-F2D4-4CDD-B68E-6F90B879777E}"/>
          </ac:picMkLst>
        </pc:picChg>
      </pc:sldChg>
      <pc:sldChg chg="modSp">
        <pc:chgData name="Bunn, Zack" userId="S::zackb@smu.edu::a1a762a5-1be6-471b-8725-dc4b5a71002e" providerId="AD" clId="Web-{0FA7428C-B2DC-4F70-BA6C-425DE380B787}" dt="2021-10-12T00:33:16.578" v="132" actId="1076"/>
        <pc:sldMkLst>
          <pc:docMk/>
          <pc:sldMk cId="2656107774" sldId="261"/>
        </pc:sldMkLst>
        <pc:spChg chg="mod">
          <ac:chgData name="Bunn, Zack" userId="S::zackb@smu.edu::a1a762a5-1be6-471b-8725-dc4b5a71002e" providerId="AD" clId="Web-{0FA7428C-B2DC-4F70-BA6C-425DE380B787}" dt="2021-10-12T00:31:14.372" v="123" actId="20577"/>
          <ac:spMkLst>
            <pc:docMk/>
            <pc:sldMk cId="2656107774" sldId="261"/>
            <ac:spMk id="2" creationId="{01197584-3FC8-4917-92E9-9AD969858FE3}"/>
          </ac:spMkLst>
        </pc:spChg>
        <pc:spChg chg="mod">
          <ac:chgData name="Bunn, Zack" userId="S::zackb@smu.edu::a1a762a5-1be6-471b-8725-dc4b5a71002e" providerId="AD" clId="Web-{0FA7428C-B2DC-4F70-BA6C-425DE380B787}" dt="2021-10-12T00:33:10.234" v="131" actId="1076"/>
          <ac:spMkLst>
            <pc:docMk/>
            <pc:sldMk cId="2656107774" sldId="261"/>
            <ac:spMk id="5" creationId="{45FADB10-F971-4B1E-A3DE-CF63F0D01937}"/>
          </ac:spMkLst>
        </pc:spChg>
        <pc:spChg chg="mod">
          <ac:chgData name="Bunn, Zack" userId="S::zackb@smu.edu::a1a762a5-1be6-471b-8725-dc4b5a71002e" providerId="AD" clId="Web-{0FA7428C-B2DC-4F70-BA6C-425DE380B787}" dt="2021-10-12T00:33:16.578" v="132" actId="1076"/>
          <ac:spMkLst>
            <pc:docMk/>
            <pc:sldMk cId="2656107774" sldId="261"/>
            <ac:spMk id="6" creationId="{4DD1925F-5239-4C45-80C1-5D641CCB13AF}"/>
          </ac:spMkLst>
        </pc:spChg>
        <pc:picChg chg="mod">
          <ac:chgData name="Bunn, Zack" userId="S::zackb@smu.edu::a1a762a5-1be6-471b-8725-dc4b5a71002e" providerId="AD" clId="Web-{0FA7428C-B2DC-4F70-BA6C-425DE380B787}" dt="2021-10-12T00:31:46.561" v="130" actId="1076"/>
          <ac:picMkLst>
            <pc:docMk/>
            <pc:sldMk cId="2656107774" sldId="261"/>
            <ac:picMk id="4" creationId="{D84C8190-D96F-4F6F-A640-25299F31B89E}"/>
          </ac:picMkLst>
        </pc:picChg>
      </pc:sldChg>
      <pc:sldChg chg="addSp modSp">
        <pc:chgData name="Bunn, Zack" userId="S::zackb@smu.edu::a1a762a5-1be6-471b-8725-dc4b5a71002e" providerId="AD" clId="Web-{0FA7428C-B2DC-4F70-BA6C-425DE380B787}" dt="2021-10-12T00:37:42.725" v="135" actId="20577"/>
        <pc:sldMkLst>
          <pc:docMk/>
          <pc:sldMk cId="280094459" sldId="262"/>
        </pc:sldMkLst>
        <pc:spChg chg="add mod">
          <ac:chgData name="Bunn, Zack" userId="S::zackb@smu.edu::a1a762a5-1be6-471b-8725-dc4b5a71002e" providerId="AD" clId="Web-{0FA7428C-B2DC-4F70-BA6C-425DE380B787}" dt="2021-10-12T00:37:42.725" v="135" actId="20577"/>
          <ac:spMkLst>
            <pc:docMk/>
            <pc:sldMk cId="280094459" sldId="262"/>
            <ac:spMk id="3" creationId="{83CDBDD7-C584-42C5-A4B7-A7792BD18A31}"/>
          </ac:spMkLst>
        </pc:spChg>
        <pc:picChg chg="mod">
          <ac:chgData name="Bunn, Zack" userId="S::zackb@smu.edu::a1a762a5-1be6-471b-8725-dc4b5a71002e" providerId="AD" clId="Web-{0FA7428C-B2DC-4F70-BA6C-425DE380B787}" dt="2021-10-12T00:37:35.069" v="133" actId="1076"/>
          <ac:picMkLst>
            <pc:docMk/>
            <pc:sldMk cId="280094459" sldId="262"/>
            <ac:picMk id="6" creationId="{D1C6089B-17A8-46A7-B121-CF978424642E}"/>
          </ac:picMkLst>
        </pc:picChg>
      </pc:sldChg>
    </pc:docChg>
  </pc:docChgLst>
  <pc:docChgLst>
    <pc:chgData name="Karabidian, Edwin" userId="S::ekarabidian@smu.edu::39ce5567-cb59-492f-b502-d84112727e84" providerId="AD" clId="Web-{2A9025F6-4D66-4E7C-8C08-F28DA623A499}"/>
    <pc:docChg chg="modSld">
      <pc:chgData name="Karabidian, Edwin" userId="S::ekarabidian@smu.edu::39ce5567-cb59-492f-b502-d84112727e84" providerId="AD" clId="Web-{2A9025F6-4D66-4E7C-8C08-F28DA623A499}" dt="2021-10-12T00:56:52.008" v="29" actId="1076"/>
      <pc:docMkLst>
        <pc:docMk/>
      </pc:docMkLst>
      <pc:sldChg chg="modSp">
        <pc:chgData name="Karabidian, Edwin" userId="S::ekarabidian@smu.edu::39ce5567-cb59-492f-b502-d84112727e84" providerId="AD" clId="Web-{2A9025F6-4D66-4E7C-8C08-F28DA623A499}" dt="2021-10-12T00:56:52.008" v="29" actId="1076"/>
        <pc:sldMkLst>
          <pc:docMk/>
          <pc:sldMk cId="1836967945" sldId="258"/>
        </pc:sldMkLst>
        <pc:picChg chg="mod">
          <ac:chgData name="Karabidian, Edwin" userId="S::ekarabidian@smu.edu::39ce5567-cb59-492f-b502-d84112727e84" providerId="AD" clId="Web-{2A9025F6-4D66-4E7C-8C08-F28DA623A499}" dt="2021-10-12T00:56:52.008" v="29" actId="1076"/>
          <ac:picMkLst>
            <pc:docMk/>
            <pc:sldMk cId="1836967945" sldId="258"/>
            <ac:picMk id="7" creationId="{8C063046-0EBF-4702-8A99-DF54D9580AC8}"/>
          </ac:picMkLst>
        </pc:picChg>
      </pc:sldChg>
      <pc:sldChg chg="addSp delSp modSp">
        <pc:chgData name="Karabidian, Edwin" userId="S::ekarabidian@smu.edu::39ce5567-cb59-492f-b502-d84112727e84" providerId="AD" clId="Web-{2A9025F6-4D66-4E7C-8C08-F28DA623A499}" dt="2021-10-12T00:51:58.476" v="28" actId="14100"/>
        <pc:sldMkLst>
          <pc:docMk/>
          <pc:sldMk cId="77466847" sldId="259"/>
        </pc:sldMkLst>
        <pc:picChg chg="add del mod">
          <ac:chgData name="Karabidian, Edwin" userId="S::ekarabidian@smu.edu::39ce5567-cb59-492f-b502-d84112727e84" providerId="AD" clId="Web-{2A9025F6-4D66-4E7C-8C08-F28DA623A499}" dt="2021-10-12T00:51:42.975" v="23"/>
          <ac:picMkLst>
            <pc:docMk/>
            <pc:sldMk cId="77466847" sldId="259"/>
            <ac:picMk id="3" creationId="{59152FE2-6978-4557-8998-2556B8960B08}"/>
          </ac:picMkLst>
        </pc:picChg>
        <pc:picChg chg="add mod">
          <ac:chgData name="Karabidian, Edwin" userId="S::ekarabidian@smu.edu::39ce5567-cb59-492f-b502-d84112727e84" providerId="AD" clId="Web-{2A9025F6-4D66-4E7C-8C08-F28DA623A499}" dt="2021-10-12T00:51:58.476" v="28" actId="14100"/>
          <ac:picMkLst>
            <pc:docMk/>
            <pc:sldMk cId="77466847" sldId="259"/>
            <ac:picMk id="4" creationId="{5C5B5A2B-A41A-4E66-A75E-EE4288140736}"/>
          </ac:picMkLst>
        </pc:picChg>
        <pc:picChg chg="del">
          <ac:chgData name="Karabidian, Edwin" userId="S::ekarabidian@smu.edu::39ce5567-cb59-492f-b502-d84112727e84" providerId="AD" clId="Web-{2A9025F6-4D66-4E7C-8C08-F28DA623A499}" dt="2021-10-12T00:46:39.084" v="12"/>
          <ac:picMkLst>
            <pc:docMk/>
            <pc:sldMk cId="77466847" sldId="259"/>
            <ac:picMk id="11" creationId="{C143D282-6D48-490C-B3C9-EA8F35FEF2A7}"/>
          </ac:picMkLst>
        </pc:picChg>
      </pc:sldChg>
      <pc:sldChg chg="addSp delSp modSp">
        <pc:chgData name="Karabidian, Edwin" userId="S::ekarabidian@smu.edu::39ce5567-cb59-492f-b502-d84112727e84" providerId="AD" clId="Web-{2A9025F6-4D66-4E7C-8C08-F28DA623A499}" dt="2021-10-12T00:50:55.395" v="22" actId="1076"/>
        <pc:sldMkLst>
          <pc:docMk/>
          <pc:sldMk cId="2656107774" sldId="261"/>
        </pc:sldMkLst>
        <pc:spChg chg="mod">
          <ac:chgData name="Karabidian, Edwin" userId="S::ekarabidian@smu.edu::39ce5567-cb59-492f-b502-d84112727e84" providerId="AD" clId="Web-{2A9025F6-4D66-4E7C-8C08-F28DA623A499}" dt="2021-10-12T00:29:14.291" v="3" actId="20577"/>
          <ac:spMkLst>
            <pc:docMk/>
            <pc:sldMk cId="2656107774" sldId="261"/>
            <ac:spMk id="2" creationId="{01197584-3FC8-4917-92E9-9AD969858FE3}"/>
          </ac:spMkLst>
        </pc:spChg>
        <pc:spChg chg="mod">
          <ac:chgData name="Karabidian, Edwin" userId="S::ekarabidian@smu.edu::39ce5567-cb59-492f-b502-d84112727e84" providerId="AD" clId="Web-{2A9025F6-4D66-4E7C-8C08-F28DA623A499}" dt="2021-10-12T00:29:27.230" v="11" actId="20577"/>
          <ac:spMkLst>
            <pc:docMk/>
            <pc:sldMk cId="2656107774" sldId="261"/>
            <ac:spMk id="5" creationId="{45FADB10-F971-4B1E-A3DE-CF63F0D01937}"/>
          </ac:spMkLst>
        </pc:spChg>
        <pc:picChg chg="add mod">
          <ac:chgData name="Karabidian, Edwin" userId="S::ekarabidian@smu.edu::39ce5567-cb59-492f-b502-d84112727e84" providerId="AD" clId="Web-{2A9025F6-4D66-4E7C-8C08-F28DA623A499}" dt="2021-10-12T00:50:55.395" v="22" actId="1076"/>
          <ac:picMkLst>
            <pc:docMk/>
            <pc:sldMk cId="2656107774" sldId="261"/>
            <ac:picMk id="3" creationId="{05E6BBA6-41F8-4433-9BCA-AD8DDE9CCB03}"/>
          </ac:picMkLst>
        </pc:picChg>
        <pc:picChg chg="del">
          <ac:chgData name="Karabidian, Edwin" userId="S::ekarabidian@smu.edu::39ce5567-cb59-492f-b502-d84112727e84" providerId="AD" clId="Web-{2A9025F6-4D66-4E7C-8C08-F28DA623A499}" dt="2021-10-12T00:50:42.832" v="18"/>
          <ac:picMkLst>
            <pc:docMk/>
            <pc:sldMk cId="2656107774" sldId="261"/>
            <ac:picMk id="4" creationId="{D84C8190-D96F-4F6F-A640-25299F31B8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3053-1233-4940-8628-787F3763F33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82A8D-8BBA-49B3-8AB3-F9B7BEB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2,3- Girard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1- Edwin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4- Edwin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6-ZB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5-ZB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5-ZB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3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7- Girard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7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836A7-F4CA-4E1E-858E-21D69E5B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/>
              <a:t>Let’s</a:t>
            </a:r>
            <a:br>
              <a:rPr lang="en-US"/>
            </a:br>
            <a:r>
              <a:rPr lang="en-US"/>
              <a:t>Make</a:t>
            </a:r>
            <a:br>
              <a:rPr lang="en-US"/>
            </a:br>
            <a:r>
              <a:rPr lang="en-US"/>
              <a:t>The </a:t>
            </a:r>
            <a:br>
              <a:rPr lang="en-US"/>
            </a:br>
            <a:r>
              <a:rPr lang="en-US"/>
              <a:t>Right </a:t>
            </a:r>
            <a:br>
              <a:rPr lang="en-US"/>
            </a:br>
            <a:r>
              <a:rPr lang="en-US"/>
              <a:t>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1E7A1-3BE6-41F7-B0CA-A58D2DD3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>
                    <a:alpha val="80000"/>
                  </a:schemeClr>
                </a:solidFill>
              </a:rPr>
              <a:t>John Girard</a:t>
            </a:r>
          </a:p>
          <a:p>
            <a:pPr algn="l"/>
            <a:r>
              <a:rPr lang="en-US" sz="2200">
                <a:solidFill>
                  <a:schemeClr val="tx2">
                    <a:alpha val="80000"/>
                  </a:schemeClr>
                </a:solidFill>
              </a:rPr>
              <a:t>Edwin </a:t>
            </a:r>
            <a:r>
              <a:rPr lang="en-US" sz="2200" err="1">
                <a:solidFill>
                  <a:schemeClr val="tx2">
                    <a:alpha val="80000"/>
                  </a:schemeClr>
                </a:solidFill>
              </a:rPr>
              <a:t>Karabidian</a:t>
            </a:r>
          </a:p>
          <a:p>
            <a:pPr algn="l"/>
            <a:r>
              <a:rPr lang="en-US" sz="2200">
                <a:solidFill>
                  <a:schemeClr val="tx2">
                    <a:alpha val="80000"/>
                  </a:schemeClr>
                </a:solidFill>
              </a:rPr>
              <a:t>Zack Bunn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95A48774-DAF6-47CA-8715-E835FFAC5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-9523"/>
            <a:ext cx="6402214" cy="1360470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C05F89B-88B8-4504-B0DA-CBC666A78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9" y="1390675"/>
            <a:ext cx="2743200" cy="22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78E1E-0517-4CC6-B719-E2A75E4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Background</a:t>
            </a:r>
          </a:p>
        </p:txBody>
      </p:sp>
      <p:pic>
        <p:nvPicPr>
          <p:cNvPr id="5" name="Picture 4" descr="A group of horses pulling a wagon&#10;&#10;Description automatically generated with medium confidence">
            <a:extLst>
              <a:ext uri="{FF2B5EF4-FFF2-40B4-BE49-F238E27FC236}">
                <a16:creationId xmlns:a16="http://schemas.microsoft.com/office/drawing/2014/main" id="{B1D168C9-FDD8-4077-8F09-9623D8A732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170" r="95"/>
          <a:stretch/>
        </p:blipFill>
        <p:spPr>
          <a:xfrm>
            <a:off x="606552" y="1552884"/>
            <a:ext cx="4724400" cy="3838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1D7B-0388-43D5-98A2-1F7C35B6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Our firm was brought on to determine market research points by the Anheuser-Busch company to help grow the “King of Beers” brand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We were given a large source of data that showed us a range of characteristics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Sources of Truth</a:t>
            </a:r>
          </a:p>
          <a:p>
            <a:pPr lvl="1"/>
            <a:r>
              <a:rPr lang="en-US" sz="1400">
                <a:solidFill>
                  <a:schemeClr val="tx2"/>
                </a:solidFill>
              </a:rPr>
              <a:t>Basis of Ethics</a:t>
            </a:r>
          </a:p>
          <a:p>
            <a:pPr lvl="1"/>
            <a:endParaRPr lang="en-US" sz="1400">
              <a:solidFill>
                <a:schemeClr val="tx2"/>
              </a:solidFill>
            </a:endParaRPr>
          </a:p>
          <a:p>
            <a:pPr lvl="1"/>
            <a:endParaRPr lang="en-US" sz="140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8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46BEC-E40C-4FF5-86AE-D1694860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Breweries in Each State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8475359-F0BF-4522-A019-3CD43C68A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320" y="2955681"/>
            <a:ext cx="9316282" cy="3795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303F9-267F-40F5-A6E0-AAE359B29C04}"/>
              </a:ext>
            </a:extLst>
          </p:cNvPr>
          <p:cNvSpPr txBox="1"/>
          <p:nvPr/>
        </p:nvSpPr>
        <p:spPr>
          <a:xfrm>
            <a:off x="832583" y="1604352"/>
            <a:ext cx="1050973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The number of breweries in each state are shown in the graph.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Colorado with 47 breweries, has the highest number of breweries in the country.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Washington DC, North Dakota, South Dakota, and West Virginia each with 1 brewery have the least number of breweries in the country.</a:t>
            </a:r>
          </a:p>
          <a:p>
            <a:pPr marL="742950" lvl="1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0DB-37BF-4035-BF22-0E40875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ABVs and IBUs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EF189-0C66-4255-B571-41DF31BAD446}"/>
              </a:ext>
            </a:extLst>
          </p:cNvPr>
          <p:cNvSpPr txBox="1"/>
          <p:nvPr/>
        </p:nvSpPr>
        <p:spPr>
          <a:xfrm>
            <a:off x="230957" y="1558565"/>
            <a:ext cx="45892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These 2 plots show the medians for the ABV and the IBU for each state.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F02F-CDB8-466B-A844-3611A8F28FDB}"/>
              </a:ext>
            </a:extLst>
          </p:cNvPr>
          <p:cNvSpPr txBox="1"/>
          <p:nvPr/>
        </p:nvSpPr>
        <p:spPr>
          <a:xfrm>
            <a:off x="230957" y="2430544"/>
            <a:ext cx="470711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state of Maine with a median of  6.7% has the highest ABV median , for a state, in the country.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buFont typeface="Wingdings"/>
              <a:buChar char="§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states of Arizona and Utah with a median of  4%, have the lowest ABV median , for a state, in the country.</a:t>
            </a: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The state of Maine with a median of 61, has the highest IBU median , for a state, in the country.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The state of Wyoming with a median of  19 has the lowest IBU median , for a state, in the country.</a:t>
            </a:r>
          </a:p>
        </p:txBody>
      </p:sp>
      <p:pic>
        <p:nvPicPr>
          <p:cNvPr id="6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87C2ACE-3B5C-44C3-B3A4-C12C491E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833" y="1476341"/>
            <a:ext cx="7275095" cy="2275966"/>
          </a:xfrm>
          <a:prstGeom prst="rect">
            <a:avLst/>
          </a:prstGeom>
        </p:spPr>
      </p:pic>
      <p:pic>
        <p:nvPicPr>
          <p:cNvPr id="7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8C063046-0EBF-4702-8A99-DF54D958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850" y="4394447"/>
            <a:ext cx="7272790" cy="23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42D7-D6F7-4349-894F-6407BA71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ABV Data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A66A93-748B-415D-B44B-B69A42E2D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86779"/>
              </p:ext>
            </p:extLst>
          </p:nvPr>
        </p:nvGraphicFramePr>
        <p:xfrm>
          <a:off x="757733" y="1695629"/>
          <a:ext cx="370205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025">
                  <a:extLst>
                    <a:ext uri="{9D8B030D-6E8A-4147-A177-3AD203B41FA5}">
                      <a16:colId xmlns:a16="http://schemas.microsoft.com/office/drawing/2014/main" val="3974920072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67941407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chemeClr val="bg1"/>
                          </a:solidFill>
                          <a:effectLst/>
                        </a:rPr>
                        <a:t>0.027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2052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1st Quartile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99213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0.057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14616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0.05991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03034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3rd Quartile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0.068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15041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/>
                          </a:solidFill>
                        </a:rPr>
                        <a:t>0.125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1226706"/>
                  </a:ext>
                </a:extLst>
              </a:tr>
            </a:tbl>
          </a:graphicData>
        </a:graphic>
      </p:graphicFrame>
      <p:pic>
        <p:nvPicPr>
          <p:cNvPr id="9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0D83EC-F2D4-4CDD-B68E-6F90B879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9" y="3427048"/>
            <a:ext cx="3725779" cy="3231966"/>
          </a:xfrm>
          <a:prstGeom prst="rect">
            <a:avLst/>
          </a:prstGeom>
        </p:spPr>
      </p:pic>
      <p:pic>
        <p:nvPicPr>
          <p:cNvPr id="4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C5B5A2B-A41A-4E66-A75E-EE4288140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570" y="1585087"/>
            <a:ext cx="5248072" cy="50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7584-3FC8-4917-92E9-9AD96985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Maximum ABV 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ADB10-F971-4B1E-A3DE-CF63F0D01937}"/>
              </a:ext>
            </a:extLst>
          </p:cNvPr>
          <p:cNvSpPr txBox="1"/>
          <p:nvPr/>
        </p:nvSpPr>
        <p:spPr>
          <a:xfrm>
            <a:off x="5895472" y="1475874"/>
            <a:ext cx="46923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solidFill>
                  <a:srgbClr val="FFFFFF"/>
                </a:solidFill>
                <a:cs typeface="Arial"/>
              </a:rPr>
              <a:t> The state of Kentucky has the highest maximum ABV of  12.5% in the country.</a:t>
            </a:r>
            <a:r>
              <a:rPr lang="en-US">
                <a:cs typeface="Arial"/>
              </a:rPr>
              <a:t>​</a:t>
            </a:r>
          </a:p>
          <a:p>
            <a:pPr lvl="1">
              <a:buChar char="•"/>
            </a:pPr>
            <a:r>
              <a:rPr lang="en-US">
                <a:solidFill>
                  <a:srgbClr val="FFFFFF"/>
                </a:solidFill>
                <a:cs typeface="Arial"/>
              </a:rPr>
              <a:t> The state of Arizona with a maximum of  4%, has the lowest in the country.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1925F-5239-4C45-80C1-5D641CCB13AF}"/>
              </a:ext>
            </a:extLst>
          </p:cNvPr>
          <p:cNvSpPr txBox="1"/>
          <p:nvPr/>
        </p:nvSpPr>
        <p:spPr>
          <a:xfrm>
            <a:off x="721894" y="1475873"/>
            <a:ext cx="4066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This plot shows the maximums for the ABV and the IBU for each state. </a:t>
            </a:r>
            <a:endParaRPr lang="en-US"/>
          </a:p>
        </p:txBody>
      </p:sp>
      <p:pic>
        <p:nvPicPr>
          <p:cNvPr id="3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05E6BBA6-41F8-4433-9BCA-AD8DDE9CC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0" y="3137242"/>
            <a:ext cx="11173838" cy="35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09E68-C1F8-4347-9DF1-437A6D0B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Bitter Beers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0A3F49-FA34-44B0-AFD3-B4D6242D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Astoria Brewing Company, Oregon</a:t>
            </a:r>
          </a:p>
          <a:p>
            <a:r>
              <a:rPr lang="en-US" sz="1800">
                <a:solidFill>
                  <a:schemeClr val="tx2"/>
                </a:solidFill>
              </a:rPr>
              <a:t>“Bitter B**** Imperial IPA”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E5103068-4B10-447C-8F19-1F7440258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-11303"/>
            <a:ext cx="6092952" cy="46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7584-3FC8-4917-92E9-9AD96985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ABV and IBU Relationships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1C6089B-17A8-46A7-B121-CF9784246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86" y="1694662"/>
            <a:ext cx="6652481" cy="5003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CDBDD7-C584-42C5-A4B7-A7792BD18A31}"/>
              </a:ext>
            </a:extLst>
          </p:cNvPr>
          <p:cNvSpPr txBox="1"/>
          <p:nvPr/>
        </p:nvSpPr>
        <p:spPr>
          <a:xfrm>
            <a:off x="641684" y="1692442"/>
            <a:ext cx="36576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According to our findings there was a slight positive curve in correlation between ABV and IBU.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7DA6C-00BB-4CF6-8D92-9D7F3940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Closing Thoughts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63BDAC9-EB3A-4FF0-B4D5-E93EA14C4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84" y="2667000"/>
            <a:ext cx="7866832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954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059AEFA7BD46B66677D9599B9A90" ma:contentTypeVersion="0" ma:contentTypeDescription="Create a new document." ma:contentTypeScope="" ma:versionID="a1fb655a79e579964e59acd591719e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03c7aef56d0681f88fd8fb8d5a9b2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7781CA-A1B4-4968-8173-AE635D57756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8649F1-0FF2-4A6D-9478-613C210EA9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483C4-6E13-40D3-8817-D75F973B58D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BlockprintVTI</vt:lpstr>
      <vt:lpstr>Let’s Make The  Right  Decisions</vt:lpstr>
      <vt:lpstr>Background</vt:lpstr>
      <vt:lpstr>Breweries in Each State</vt:lpstr>
      <vt:lpstr>Median ABVs and IBUs</vt:lpstr>
      <vt:lpstr>ABV Data Summary</vt:lpstr>
      <vt:lpstr> Maximum ABV  </vt:lpstr>
      <vt:lpstr>Bitter Beers</vt:lpstr>
      <vt:lpstr>ABV and IBU Relationships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 The  Right  Decisions</dc:title>
  <dc:creator>john girard</dc:creator>
  <cp:revision>1</cp:revision>
  <dcterms:created xsi:type="dcterms:W3CDTF">2021-10-09T21:09:46Z</dcterms:created>
  <dcterms:modified xsi:type="dcterms:W3CDTF">2021-10-13T01:37:32Z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0x01010032F5059AEFA7BD46B66677D9599B9A90</vt:lpwstr>
  </property>
</Properties>
</file>