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sldIdLst>
    <p:sldId id="256" r:id="rId5"/>
    <p:sldId id="260" r:id="rId6"/>
    <p:sldId id="257" r:id="rId7"/>
    <p:sldId id="258" r:id="rId8"/>
    <p:sldId id="259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3053-1233-4940-8628-787F3763F335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2A8D-8BBA-49B3-8AB3-F9B7BEBD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2,3-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4- Edwin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5-ZB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7- 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82A8D-8BBA-49B3-8AB3-F9B7BEBD6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836A7-F4CA-4E1E-858E-21D69E5B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9847"/>
            <a:ext cx="3962400" cy="2895600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solidFill>
                  <a:schemeClr val="tx2"/>
                </a:solidFill>
              </a:rPr>
              <a:t>Empowering our workforce, The Frito Lay Way!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1E7A1-3BE6-41F7-B0CA-A58D2DD3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34047"/>
            <a:ext cx="3962399" cy="1810740"/>
          </a:xfrm>
        </p:spPr>
        <p:txBody>
          <a:bodyPr anchor="t">
            <a:normAutofit/>
          </a:bodyPr>
          <a:lstStyle/>
          <a:p>
            <a:pPr algn="l"/>
            <a:r>
              <a:rPr lang="en-US" sz="2400" u="sng" dirty="0">
                <a:solidFill>
                  <a:schemeClr val="tx2"/>
                </a:solidFill>
              </a:rPr>
              <a:t>DDS Analytics</a:t>
            </a:r>
          </a:p>
          <a:p>
            <a:pPr algn="l"/>
            <a:r>
              <a:rPr lang="en-US" sz="2200" dirty="0">
                <a:solidFill>
                  <a:schemeClr val="tx2"/>
                </a:solidFill>
              </a:rPr>
              <a:t>Zack Bunn</a:t>
            </a:r>
          </a:p>
        </p:txBody>
      </p:sp>
      <p:pic>
        <p:nvPicPr>
          <p:cNvPr id="1026" name="Picture 2" descr="Frito-Lay - Wikipedia">
            <a:extLst>
              <a:ext uri="{FF2B5EF4-FFF2-40B4-BE49-F238E27FC236}">
                <a16:creationId xmlns:a16="http://schemas.microsoft.com/office/drawing/2014/main" id="{65936FC2-32E4-4DD6-B23E-69B6EA37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853718"/>
            <a:ext cx="6402214" cy="42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0" name="Picture 2" descr="PepsiCo Q3 results: Frito-Lay won&amp;#39;t battle with short-term snacks">
            <a:extLst>
              <a:ext uri="{FF2B5EF4-FFF2-40B4-BE49-F238E27FC236}">
                <a16:creationId xmlns:a16="http://schemas.microsoft.com/office/drawing/2014/main" id="{7D312200-5C5F-4B37-A5FA-1BEB513FD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r="-2" b="-2"/>
          <a:stretch/>
        </p:blipFill>
        <p:spPr bwMode="auto">
          <a:xfrm>
            <a:off x="3048" y="10"/>
            <a:ext cx="6195372" cy="4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78E1E-0517-4CC6-B719-E2A75E4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1D7B-0388-43D5-98A2-1F7C35B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DDS was brought on to determine to analyze attrition within Frito Lay and metrics that influence it.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Our goal is to find quantified metrics behind attrition and create a method for a better workplace. </a:t>
            </a: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D46BEC-E40C-4FF5-86AE-D1694860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Attrition by the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9D14D-C8C3-4540-AE71-F002BFD2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838200"/>
            <a:ext cx="4633486" cy="12954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84% of Employees don’t have attrition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16% of Employees 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CF0F2-D4A7-472C-93D0-BECF59675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7" y="2385716"/>
            <a:ext cx="6197145" cy="39196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303F9-267F-40F5-A6E0-AAE359B29C04}"/>
              </a:ext>
            </a:extLst>
          </p:cNvPr>
          <p:cNvSpPr txBox="1"/>
          <p:nvPr/>
        </p:nvSpPr>
        <p:spPr>
          <a:xfrm>
            <a:off x="832583" y="1604352"/>
            <a:ext cx="10509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850DB-37BF-4035-BF22-0E408756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Monthly Income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EF189-0C66-4255-B571-41DF31BAD446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Most employees affected by attrition are around $2500 in monthly income.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C6018-5479-441C-A4AE-89447AC4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08" y="2598528"/>
            <a:ext cx="6131971" cy="38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942D7-D6F7-4349-894F-6407BA71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Attrition</a:t>
            </a:r>
            <a:r>
              <a:rPr lang="en-US" sz="5400" dirty="0"/>
              <a:t> </a:t>
            </a:r>
            <a:r>
              <a:rPr lang="en-US" dirty="0"/>
              <a:t>based on Age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DFA93-9A8B-40B3-AECB-5257FCD14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86" y="2395474"/>
            <a:ext cx="5858485" cy="4115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06199-3622-4C02-BFA4-9B06C41C46F7}"/>
              </a:ext>
            </a:extLst>
          </p:cNvPr>
          <p:cNvSpPr txBox="1"/>
          <p:nvPr/>
        </p:nvSpPr>
        <p:spPr>
          <a:xfrm>
            <a:off x="838201" y="3806936"/>
            <a:ext cx="4585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approaching 30 through 35 years of age are the largest population with attrition.</a:t>
            </a:r>
          </a:p>
        </p:txBody>
      </p:sp>
    </p:spTree>
    <p:extLst>
      <p:ext uri="{BB962C8B-B14F-4D97-AF65-F5344CB8AC3E}">
        <p14:creationId xmlns:p14="http://schemas.microsoft.com/office/powerpoint/2010/main" val="7746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Over time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925F-5239-4C45-80C1-5D641CCB13AF}"/>
              </a:ext>
            </a:extLst>
          </p:cNvPr>
          <p:cNvSpPr txBox="1"/>
          <p:nvPr/>
        </p:nvSpPr>
        <p:spPr>
          <a:xfrm>
            <a:off x="838200" y="2745362"/>
            <a:ext cx="4800600" cy="3552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Employees in the Yes box are those with attrition. There tends to be many more with it where their role has overtime.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FB3F5-27AC-4940-8B25-943ADD7A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14" y="2745362"/>
            <a:ext cx="5057400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09E68-C1F8-4347-9DF1-437A6D0B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 Life balance and Years with manager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A3F49-FA34-44B0-AFD3-B4D6242D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Most employees with attrition aren’t with the same manager for more than 10 years.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This also indicates that the longer employees are with the same manger the worse their work/life balance 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1839D-EE6D-40F5-A617-13EC9A2DB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09" y="2598529"/>
            <a:ext cx="6131971" cy="38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97584-3FC8-4917-92E9-9AD9698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Testing and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DBDD7-C584-42C5-A4B7-A7792BD18A31}"/>
              </a:ext>
            </a:extLst>
          </p:cNvPr>
          <p:cNvSpPr txBox="1"/>
          <p:nvPr/>
        </p:nvSpPr>
        <p:spPr>
          <a:xfrm>
            <a:off x="1143000" y="2761989"/>
            <a:ext cx="5410200" cy="30292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857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Testing method results: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85.82% Accuracy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93.24% Sensitivity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43.59% Specificity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Linear model results: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RMSE: $1392.77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247DC-1D71-4724-8182-C2118BC9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189838"/>
            <a:ext cx="4209625" cy="44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DA6C-00BB-4CF6-8D92-9D7F3940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Closing Thoughts</a:t>
            </a:r>
          </a:p>
        </p:txBody>
      </p:sp>
      <p:pic>
        <p:nvPicPr>
          <p:cNvPr id="3074" name="Picture 2" descr="Frito-Lay logo and symbol, meaning, history, PNG">
            <a:extLst>
              <a:ext uri="{FF2B5EF4-FFF2-40B4-BE49-F238E27FC236}">
                <a16:creationId xmlns:a16="http://schemas.microsoft.com/office/drawing/2014/main" id="{40B43830-9B5D-4BAC-9D2C-75C9328B3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829710"/>
            <a:ext cx="6402214" cy="427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5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54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059AEFA7BD46B66677D9599B9A90" ma:contentTypeVersion="0" ma:contentTypeDescription="Create a new document." ma:contentTypeScope="" ma:versionID="a1fb655a79e579964e59acd591719e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03c7aef56d0681f88fd8fb8d5a9b2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8649F1-0FF2-4A6D-9478-613C210EA9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781CA-A1B4-4968-8173-AE635D57756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F483C4-6E13-40D3-8817-D75F973B58D2}">
  <ds:schemaRefs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219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BlockprintVTI</vt:lpstr>
      <vt:lpstr>Empowering our workforce, The Frito Lay Way!</vt:lpstr>
      <vt:lpstr>Purpose</vt:lpstr>
      <vt:lpstr>Attrition by the numbers</vt:lpstr>
      <vt:lpstr>Monthly Income</vt:lpstr>
      <vt:lpstr>Attrition based on Age</vt:lpstr>
      <vt:lpstr> Over time Employees</vt:lpstr>
      <vt:lpstr>Work Life balance and Years with manager</vt:lpstr>
      <vt:lpstr>Testing and Modeling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The  Right  Decisions</dc:title>
  <dc:creator>john girard</dc:creator>
  <cp:lastModifiedBy>Zack Bunn</cp:lastModifiedBy>
  <cp:revision>4</cp:revision>
  <dcterms:created xsi:type="dcterms:W3CDTF">2021-10-09T21:09:46Z</dcterms:created>
  <dcterms:modified xsi:type="dcterms:W3CDTF">2021-12-05T00:49:41Z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0x01010032F5059AEFA7BD46B66677D9599B9A90</vt:lpwstr>
  </property>
</Properties>
</file>