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271" r:id="rId4"/>
    <p:sldId id="269" r:id="rId5"/>
    <p:sldId id="281" r:id="rId6"/>
    <p:sldId id="270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2160" autoAdjust="0"/>
  </p:normalViewPr>
  <p:slideViewPr>
    <p:cSldViewPr snapToGrid="0">
      <p:cViewPr>
        <p:scale>
          <a:sx n="114" d="100"/>
          <a:sy n="114" d="100"/>
        </p:scale>
        <p:origin x="468" y="-1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4/11/2019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4/11/2019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4/11/2019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4/11/2019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4/11/2019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Zymsoft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Zachary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Eichler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Yash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Patel, Matthew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Erenberg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| Capstone 2019 | Sheridan College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Scorekeeper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1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Proof of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Windows Scoreboard Control App – Join league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Users are supplied a unique ID on login success that is required for all non-read web API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23" y="310901"/>
            <a:ext cx="4959561" cy="58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– Risk Identification and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User Interface is intuitive and easy to use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Original UI designs contained many user inputs on every screen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After prototyping UI seemed cluttered and overwhelming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Child screens for similarly grouped functions were created to simplify UI</a:t>
            </a:r>
          </a:p>
          <a:p>
            <a:pPr marL="457200" indent="-457200">
              <a:buAutoNum type="arabicParenR"/>
            </a:pPr>
            <a:r>
              <a:rPr lang="en-US" dirty="0" smtClean="0"/>
              <a:t>Secure communication between windows scorekeeper client apps and database server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Originally planned to have client apps make direct connection to SQL server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Only non-client side functional control would be through stored procedures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smtClean="0"/>
              <a:t>- Realized web API middleware between client and server would solve many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993434"/>
          </a:xfrm>
        </p:spPr>
        <p:txBody>
          <a:bodyPr/>
          <a:lstStyle/>
          <a:p>
            <a:r>
              <a:rPr lang="en-US" dirty="0" smtClean="0"/>
              <a:t>Traditionally, scoreboard systems have been analogue boards controlled by serial import controllers.</a:t>
            </a:r>
            <a:endParaRPr lang="en-US" dirty="0"/>
          </a:p>
          <a:p>
            <a:r>
              <a:rPr lang="en-US" dirty="0" smtClean="0"/>
              <a:t>With this project, we aim to catapult Harris Time into the future, and ahead of their competitors with a modern, web integrated digital scoreboard solution!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1648" y="6082018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Thank you for your patience during our presentation!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37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4243431" cy="4457700"/>
          </a:xfrm>
        </p:spPr>
        <p:txBody>
          <a:bodyPr>
            <a:normAutofit fontScale="77500" lnSpcReduction="20000"/>
          </a:bodyPr>
          <a:lstStyle/>
          <a:p>
            <a:r>
              <a:rPr lang="en-CA" b="1" dirty="0"/>
              <a:t>Zachary </a:t>
            </a:r>
            <a:r>
              <a:rPr lang="en-CA" b="1" dirty="0" err="1" smtClean="0"/>
              <a:t>Eichler</a:t>
            </a:r>
            <a:endParaRPr lang="en-CA" b="1" dirty="0" smtClean="0"/>
          </a:p>
          <a:p>
            <a:pPr lvl="3" fontAlgn="base"/>
            <a:r>
              <a:rPr lang="en-US" dirty="0"/>
              <a:t>Leadership</a:t>
            </a:r>
          </a:p>
          <a:p>
            <a:pPr lvl="3" fontAlgn="base"/>
            <a:r>
              <a:rPr lang="en-US" dirty="0"/>
              <a:t>Organization</a:t>
            </a:r>
          </a:p>
          <a:p>
            <a:pPr lvl="3" fontAlgn="base"/>
            <a:r>
              <a:rPr lang="en-US" dirty="0"/>
              <a:t>Problem Solving</a:t>
            </a:r>
          </a:p>
          <a:p>
            <a:pPr lvl="3" fontAlgn="base"/>
            <a:r>
              <a:rPr lang="en-US" dirty="0" smtClean="0"/>
              <a:t>Research</a:t>
            </a:r>
            <a:endParaRPr lang="en-CA" b="1" dirty="0" smtClean="0"/>
          </a:p>
          <a:p>
            <a:r>
              <a:rPr lang="en-CA" b="1" dirty="0" err="1" smtClean="0"/>
              <a:t>Yash</a:t>
            </a:r>
            <a:r>
              <a:rPr lang="en-CA" b="1" dirty="0" smtClean="0"/>
              <a:t> Patel</a:t>
            </a:r>
          </a:p>
          <a:p>
            <a:pPr lvl="3" fontAlgn="base"/>
            <a:r>
              <a:rPr lang="en-US" dirty="0"/>
              <a:t>System analysis diagramming</a:t>
            </a:r>
          </a:p>
          <a:p>
            <a:pPr lvl="3" fontAlgn="base"/>
            <a:r>
              <a:rPr lang="en-US" dirty="0"/>
              <a:t>User interface design</a:t>
            </a:r>
          </a:p>
          <a:p>
            <a:pPr lvl="3" fontAlgn="base"/>
            <a:r>
              <a:rPr lang="en-US" dirty="0"/>
              <a:t>Front-End </a:t>
            </a:r>
            <a:r>
              <a:rPr lang="en-US" dirty="0" smtClean="0"/>
              <a:t>Development</a:t>
            </a:r>
          </a:p>
          <a:p>
            <a:r>
              <a:rPr lang="en-CA" b="1" dirty="0" smtClean="0"/>
              <a:t>Matthew </a:t>
            </a:r>
            <a:r>
              <a:rPr lang="en-CA" b="1" dirty="0" err="1" smtClean="0"/>
              <a:t>Erenberg</a:t>
            </a:r>
            <a:endParaRPr lang="en-CA" b="1" dirty="0" smtClean="0"/>
          </a:p>
          <a:p>
            <a:pPr lvl="3" fontAlgn="base"/>
            <a:r>
              <a:rPr lang="en-US" dirty="0" smtClean="0"/>
              <a:t>Quality assurance</a:t>
            </a:r>
          </a:p>
          <a:p>
            <a:pPr lvl="3" fontAlgn="base"/>
            <a:r>
              <a:rPr lang="en-US" dirty="0" smtClean="0"/>
              <a:t>Debugging/testing</a:t>
            </a:r>
          </a:p>
          <a:p>
            <a:pPr lvl="3" fontAlgn="base"/>
            <a:r>
              <a:rPr lang="en-US" dirty="0" smtClean="0"/>
              <a:t>Communication</a:t>
            </a:r>
          </a:p>
          <a:p>
            <a:pPr lvl="3" fontAlgn="base"/>
            <a:r>
              <a:rPr lang="en-US" dirty="0" smtClean="0"/>
              <a:t>Backend development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47" y="1714500"/>
            <a:ext cx="1298371" cy="1298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46" y="3191131"/>
            <a:ext cx="1298371" cy="1298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46" y="4667762"/>
            <a:ext cx="1298371" cy="1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59747" y="2855403"/>
            <a:ext cx="9469772" cy="87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“Make Technology an asset not a liability</a:t>
            </a:r>
            <a:r>
              <a:rPr lang="en-US" sz="3600" b="1" i="1" dirty="0" smtClean="0"/>
              <a:t>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1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893928"/>
            <a:ext cx="10058400" cy="16914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Harris Time is the premiere Canadian Manufacturer of sport timing and scoreboard equipment</a:t>
            </a:r>
          </a:p>
          <a:p>
            <a:r>
              <a:rPr lang="en-US" dirty="0" smtClean="0"/>
              <a:t>Products Include: Scoreboards, Auxiliary Clocks, Digital Sign Solutions</a:t>
            </a:r>
          </a:p>
          <a:p>
            <a:r>
              <a:rPr lang="en-US" dirty="0" smtClean="0"/>
              <a:t>Services Include: Scoreboard customization, on-site service, retrofitting of existing scoreboards, scoreboard and shot clock rental.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04" y="1702921"/>
            <a:ext cx="4182848" cy="27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you want to show on a scoreboard?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What is necessary? What is a luxury?</a:t>
            </a:r>
          </a:p>
        </p:txBody>
      </p:sp>
    </p:spTree>
    <p:extLst>
      <p:ext uri="{BB962C8B-B14F-4D97-AF65-F5344CB8AC3E}">
        <p14:creationId xmlns:p14="http://schemas.microsoft.com/office/powerpoint/2010/main" val="311216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– Digital LED Scoreboard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57" y="2075227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 smtClean="0"/>
              <a:t>Scoreboard system for basketball gymnasiums / arenas</a:t>
            </a:r>
          </a:p>
          <a:p>
            <a:r>
              <a:rPr lang="en-US" dirty="0" smtClean="0"/>
              <a:t>Lightweight, more affordable solution than traditional scoreboard system</a:t>
            </a:r>
          </a:p>
          <a:p>
            <a:r>
              <a:rPr lang="en-US" dirty="0" smtClean="0"/>
              <a:t>All media, live video, stats, info on one screen</a:t>
            </a:r>
          </a:p>
          <a:p>
            <a:r>
              <a:rPr lang="en-US" dirty="0" smtClean="0"/>
              <a:t>Screen display controlled by 2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Show live game video</a:t>
            </a:r>
          </a:p>
          <a:p>
            <a:pPr lvl="1"/>
            <a:r>
              <a:rPr lang="en-US" dirty="0" smtClean="0"/>
              <a:t>Show advertisements, fan engagement media</a:t>
            </a:r>
          </a:p>
          <a:p>
            <a:pPr lvl="1"/>
            <a:r>
              <a:rPr lang="en-US" dirty="0" smtClean="0"/>
              <a:t>Show player and team stats</a:t>
            </a:r>
          </a:p>
          <a:p>
            <a:pPr lvl="1"/>
            <a:r>
              <a:rPr lang="en-US" dirty="0" smtClean="0"/>
              <a:t>Show game information with up to date score and time</a:t>
            </a:r>
          </a:p>
          <a:p>
            <a:r>
              <a:rPr lang="en-US" dirty="0" smtClean="0"/>
              <a:t>4 Main Components:</a:t>
            </a:r>
          </a:p>
          <a:p>
            <a:pPr lvl="1"/>
            <a:r>
              <a:rPr lang="en-US" dirty="0" smtClean="0"/>
              <a:t>Scorekeeper mobile app</a:t>
            </a:r>
          </a:p>
          <a:p>
            <a:pPr lvl="1"/>
            <a:r>
              <a:rPr lang="en-US" dirty="0" smtClean="0"/>
              <a:t>Producer mobile app</a:t>
            </a:r>
          </a:p>
          <a:p>
            <a:pPr lvl="1"/>
            <a:r>
              <a:rPr lang="en-US" dirty="0" smtClean="0"/>
              <a:t>Windows scoreboard control app</a:t>
            </a:r>
          </a:p>
          <a:p>
            <a:pPr lvl="1"/>
            <a:r>
              <a:rPr lang="en-US" dirty="0" smtClean="0"/>
              <a:t>Web API and SQL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0525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Vision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Risks:</a:t>
            </a:r>
          </a:p>
          <a:p>
            <a:pPr lvl="2"/>
            <a:r>
              <a:rPr lang="en-US" dirty="0" smtClean="0"/>
              <a:t>Communication between different software platforms</a:t>
            </a:r>
          </a:p>
          <a:p>
            <a:pPr lvl="2"/>
            <a:r>
              <a:rPr lang="en-US" dirty="0" smtClean="0"/>
              <a:t>Dependency on 3</a:t>
            </a:r>
            <a:r>
              <a:rPr lang="en-US" baseline="30000" dirty="0" smtClean="0"/>
              <a:t>rd</a:t>
            </a:r>
            <a:r>
              <a:rPr lang="en-US" dirty="0" smtClean="0"/>
              <a:t> party library</a:t>
            </a:r>
          </a:p>
          <a:p>
            <a:pPr lvl="2"/>
            <a:r>
              <a:rPr lang="en-US" dirty="0" smtClean="0"/>
              <a:t>Deployment requires substantial hardware installation and configuration</a:t>
            </a:r>
          </a:p>
          <a:p>
            <a:r>
              <a:rPr lang="en-US" dirty="0" smtClean="0"/>
              <a:t>System Benefits:</a:t>
            </a:r>
          </a:p>
          <a:p>
            <a:pPr lvl="2"/>
            <a:r>
              <a:rPr lang="en-US" dirty="0" smtClean="0"/>
              <a:t>Increased attendance due to better fan experience</a:t>
            </a:r>
          </a:p>
          <a:p>
            <a:pPr lvl="2"/>
            <a:r>
              <a:rPr lang="en-US" dirty="0" smtClean="0"/>
              <a:t>Higher fan engagement</a:t>
            </a:r>
            <a:endParaRPr lang="en-US" dirty="0"/>
          </a:p>
          <a:p>
            <a:pPr lvl="2"/>
            <a:r>
              <a:rPr lang="en-US" dirty="0" smtClean="0"/>
              <a:t>Many operations are automated, reducing required manpower</a:t>
            </a:r>
          </a:p>
          <a:p>
            <a:pPr lvl="2"/>
            <a:r>
              <a:rPr lang="en-US" dirty="0" smtClean="0"/>
              <a:t>More advertising and revenue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1544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Main frameworks: .NET 4.6+, .NET Core 2.1+, </a:t>
            </a:r>
            <a:r>
              <a:rPr lang="en-US" dirty="0" err="1" smtClean="0"/>
              <a:t>AF</a:t>
            </a:r>
            <a:r>
              <a:rPr lang="en-US" dirty="0" err="1" smtClean="0"/>
              <a:t>orge</a:t>
            </a:r>
            <a:r>
              <a:rPr lang="en-US" dirty="0" smtClean="0"/>
              <a:t> .NET, Native Java Android, Entity Framework, Web API Core, Microsoft SQL Server</a:t>
            </a:r>
            <a:endParaRPr lang="en-US" dirty="0" smtClean="0"/>
          </a:p>
          <a:p>
            <a:r>
              <a:rPr lang="en-US" dirty="0" smtClean="0"/>
              <a:t>Design patterns: 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1" y="654340"/>
            <a:ext cx="7653137" cy="56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TEMPLATE</Template>
  <TotalTime>293</TotalTime>
  <Words>462</Words>
  <Application>Microsoft Office PowerPoint</Application>
  <PresentationFormat>Widescreen</PresentationFormat>
  <Paragraphs>82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Science Project 16x9</vt:lpstr>
      <vt:lpstr>Zymsoft</vt:lpstr>
      <vt:lpstr>Team Overview</vt:lpstr>
      <vt:lpstr>Mission Statement</vt:lpstr>
      <vt:lpstr>Our Client</vt:lpstr>
      <vt:lpstr>What might you want to show on a scoreboard?</vt:lpstr>
      <vt:lpstr>Our Project – Digital LED Scoreboard System</vt:lpstr>
      <vt:lpstr>System Vision</vt:lpstr>
      <vt:lpstr>System Vision – Continued</vt:lpstr>
      <vt:lpstr>System Architecture</vt:lpstr>
      <vt:lpstr>UI Prototype</vt:lpstr>
      <vt:lpstr>Login Proof of Concept</vt:lpstr>
      <vt:lpstr>Database Model</vt:lpstr>
      <vt:lpstr>Prototyping – Risk Identification and Mitigation</vt:lpstr>
      <vt:lpstr>Conclusion</vt:lpstr>
      <vt:lpstr>Questions / 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Zack</dc:creator>
  <cp:lastModifiedBy>Zack</cp:lastModifiedBy>
  <cp:revision>12</cp:revision>
  <dcterms:created xsi:type="dcterms:W3CDTF">2019-04-11T15:22:28Z</dcterms:created>
  <dcterms:modified xsi:type="dcterms:W3CDTF">2019-04-11T20:16:12Z</dcterms:modified>
</cp:coreProperties>
</file>