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7" r:id="rId2"/>
    <p:sldId id="268" r:id="rId3"/>
    <p:sldId id="271" r:id="rId4"/>
    <p:sldId id="269" r:id="rId5"/>
    <p:sldId id="281" r:id="rId6"/>
    <p:sldId id="270" r:id="rId7"/>
    <p:sldId id="272" r:id="rId8"/>
    <p:sldId id="273" r:id="rId9"/>
    <p:sldId id="274" r:id="rId10"/>
    <p:sldId id="275" r:id="rId11"/>
    <p:sldId id="276" r:id="rId12"/>
    <p:sldId id="278" r:id="rId13"/>
    <p:sldId id="277" r:id="rId14"/>
    <p:sldId id="279" r:id="rId15"/>
    <p:sldId id="28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2160" autoAdjust="0"/>
  </p:normalViewPr>
  <p:slideViewPr>
    <p:cSldViewPr snapToGrid="0">
      <p:cViewPr varScale="1">
        <p:scale>
          <a:sx n="107" d="100"/>
          <a:sy n="107" d="100"/>
        </p:scale>
        <p:origin x="708" y="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t>4/12/2019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t>4/12/2019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question that your experiment answers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92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question that your experiment answers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4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Establish hypothesis</a:t>
            </a:r>
            <a:r>
              <a:rPr lang="en-US" baseline="0" dirty="0"/>
              <a:t> before you begin the experiment. This should be your best educated guess based on your research.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2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Establish hypothesis</a:t>
            </a:r>
            <a:r>
              <a:rPr lang="en-US" baseline="0" dirty="0"/>
              <a:t> before you begin the experiment. This should be your best educated guess based on your research.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3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58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0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4/12/2019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4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4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0" y="685800"/>
            <a:ext cx="2324100" cy="54863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685800"/>
            <a:ext cx="8105775" cy="54863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4/12/2019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4/12/2019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5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0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1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4/12/2019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4/12/2019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4/12/2019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4/12/2019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2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0" y="465513"/>
            <a:ext cx="7048500" cy="5935287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29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127000"/>
            <a:ext cx="100584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714500"/>
            <a:ext cx="100584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5" y="6394450"/>
            <a:ext cx="81343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0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402902D-A5F5-4D7D-AAA7-32469BA0BC4D}" type="datetimeFigureOut">
              <a:rPr lang="en-US"/>
              <a:pPr/>
              <a:t>4/12/2019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5958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ts val="2200"/>
        </a:spcBef>
        <a:buClr>
          <a:schemeClr val="tx1">
            <a:lumMod val="65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ts val="1600"/>
        </a:spcBef>
        <a:buClr>
          <a:schemeClr val="tx1">
            <a:lumMod val="6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ts val="10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28600" algn="l" defTabSz="914400" rtl="0" eaLnBrk="1" latinLnBrk="0" hangingPunct="1">
        <a:spcBef>
          <a:spcPts val="8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Zymsoft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Zachary </a:t>
            </a:r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</a:rPr>
              <a:t>Eichler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</a:rPr>
              <a:t>Yash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 Patel, Matthew </a:t>
            </a:r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</a:rPr>
              <a:t>Erenberg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 | Capstone 2019 | Sheridan College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57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Prototype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Scorekeeper Mobile Application</a:t>
            </a:r>
          </a:p>
        </p:txBody>
      </p:sp>
    </p:spTree>
    <p:extLst>
      <p:ext uri="{BB962C8B-B14F-4D97-AF65-F5344CB8AC3E}">
        <p14:creationId xmlns:p14="http://schemas.microsoft.com/office/powerpoint/2010/main" val="21170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Proof of Concept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Windows Scoreboard Control App – Join league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75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smtClean="0"/>
              <a:t>does it work?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- Users are supplied a unique ID on login success that is required for all non-read web API functions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451" y="654340"/>
            <a:ext cx="7653137" cy="568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9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Prototyping – Risk Identification and Mitigation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en-US" dirty="0" smtClean="0"/>
              <a:t>User Interface is intuitive and easy to use</a:t>
            </a:r>
          </a:p>
          <a:p>
            <a:pPr marL="594360" lvl="2" indent="0">
              <a:buNone/>
            </a:pPr>
            <a:r>
              <a:rPr lang="en-US" dirty="0"/>
              <a:t>	</a:t>
            </a:r>
            <a:r>
              <a:rPr lang="en-US" dirty="0" smtClean="0"/>
              <a:t>- Original UI designs contained many user inputs on every screen</a:t>
            </a:r>
          </a:p>
          <a:p>
            <a:pPr marL="594360" lvl="2" indent="0">
              <a:buNone/>
            </a:pPr>
            <a:r>
              <a:rPr lang="en-US" dirty="0"/>
              <a:t>	</a:t>
            </a:r>
            <a:r>
              <a:rPr lang="en-US" dirty="0" smtClean="0"/>
              <a:t>- After prototyping UI seemed cluttered and overwhelming</a:t>
            </a:r>
          </a:p>
          <a:p>
            <a:pPr marL="594360" lvl="2" indent="0">
              <a:buNone/>
            </a:pPr>
            <a:r>
              <a:rPr lang="en-US" dirty="0"/>
              <a:t>	</a:t>
            </a:r>
            <a:r>
              <a:rPr lang="en-US" dirty="0" smtClean="0"/>
              <a:t>- Child screens for similarly grouped functions were created to simplify UI</a:t>
            </a:r>
          </a:p>
          <a:p>
            <a:pPr marL="457200" indent="-457200">
              <a:buAutoNum type="arabicParenR"/>
            </a:pPr>
            <a:r>
              <a:rPr lang="en-US" dirty="0" smtClean="0"/>
              <a:t>Secure communication between windows scorekeeper client apps and database server</a:t>
            </a:r>
          </a:p>
          <a:p>
            <a:pPr marL="594360" lvl="2" indent="0">
              <a:buNone/>
            </a:pPr>
            <a:r>
              <a:rPr lang="en-US" dirty="0"/>
              <a:t>	</a:t>
            </a:r>
            <a:r>
              <a:rPr lang="en-US" dirty="0" smtClean="0"/>
              <a:t>- Originally planned to have client apps make direct connection to SQL server</a:t>
            </a:r>
          </a:p>
          <a:p>
            <a:pPr marL="594360" lvl="2" indent="0">
              <a:buNone/>
            </a:pPr>
            <a:r>
              <a:rPr lang="en-US" dirty="0"/>
              <a:t>	</a:t>
            </a:r>
            <a:r>
              <a:rPr lang="en-US" dirty="0" smtClean="0"/>
              <a:t>- Only non-client side functional control would be through stored procedures</a:t>
            </a:r>
          </a:p>
          <a:p>
            <a:pPr marL="594360" lvl="2" indent="0">
              <a:buNone/>
            </a:pPr>
            <a:r>
              <a:rPr lang="en-US" dirty="0"/>
              <a:t>	</a:t>
            </a:r>
            <a:r>
              <a:rPr lang="en-US" dirty="0" smtClean="0"/>
              <a:t>- Realized web API middleware between client and server would solve many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5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14500"/>
            <a:ext cx="10058400" cy="1993434"/>
          </a:xfrm>
        </p:spPr>
        <p:txBody>
          <a:bodyPr/>
          <a:lstStyle/>
          <a:p>
            <a:r>
              <a:rPr lang="en-US" dirty="0" smtClean="0"/>
              <a:t>Traditionally, scoreboard systems have been analogue boards controlled by serial import controllers.</a:t>
            </a:r>
            <a:endParaRPr lang="en-US" dirty="0"/>
          </a:p>
          <a:p>
            <a:r>
              <a:rPr lang="en-US" dirty="0" smtClean="0"/>
              <a:t>With this project, we aim to catapult Harris Time into the future, and ahead of their competitors with a modern, web integrated digital scoreboard solution!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1648" y="6082018"/>
            <a:ext cx="5545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Thank you for your patience during our presentation!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7737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/ Comments?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55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14500"/>
            <a:ext cx="4243431" cy="4457700"/>
          </a:xfrm>
        </p:spPr>
        <p:txBody>
          <a:bodyPr>
            <a:normAutofit fontScale="77500" lnSpcReduction="20000"/>
          </a:bodyPr>
          <a:lstStyle/>
          <a:p>
            <a:r>
              <a:rPr lang="en-CA" b="1" dirty="0"/>
              <a:t>Zachary </a:t>
            </a:r>
            <a:r>
              <a:rPr lang="en-CA" b="1" dirty="0" err="1" smtClean="0"/>
              <a:t>Eichler</a:t>
            </a:r>
            <a:endParaRPr lang="en-CA" b="1" dirty="0" smtClean="0"/>
          </a:p>
          <a:p>
            <a:pPr lvl="3" fontAlgn="base"/>
            <a:r>
              <a:rPr lang="en-US" dirty="0"/>
              <a:t>Leadership</a:t>
            </a:r>
          </a:p>
          <a:p>
            <a:pPr lvl="3" fontAlgn="base"/>
            <a:r>
              <a:rPr lang="en-US" dirty="0"/>
              <a:t>Organization</a:t>
            </a:r>
          </a:p>
          <a:p>
            <a:pPr lvl="3" fontAlgn="base"/>
            <a:r>
              <a:rPr lang="en-US" dirty="0"/>
              <a:t>Problem Solving</a:t>
            </a:r>
          </a:p>
          <a:p>
            <a:pPr lvl="3" fontAlgn="base"/>
            <a:r>
              <a:rPr lang="en-US" dirty="0" smtClean="0"/>
              <a:t>Research</a:t>
            </a:r>
            <a:endParaRPr lang="en-CA" b="1" dirty="0" smtClean="0"/>
          </a:p>
          <a:p>
            <a:r>
              <a:rPr lang="en-CA" b="1" dirty="0" err="1" smtClean="0"/>
              <a:t>Yash</a:t>
            </a:r>
            <a:r>
              <a:rPr lang="en-CA" b="1" dirty="0" smtClean="0"/>
              <a:t> Patel</a:t>
            </a:r>
          </a:p>
          <a:p>
            <a:pPr lvl="3" fontAlgn="base"/>
            <a:r>
              <a:rPr lang="en-US" dirty="0"/>
              <a:t>System analysis diagramming</a:t>
            </a:r>
          </a:p>
          <a:p>
            <a:pPr lvl="3" fontAlgn="base"/>
            <a:r>
              <a:rPr lang="en-US" dirty="0"/>
              <a:t>User interface design</a:t>
            </a:r>
          </a:p>
          <a:p>
            <a:pPr lvl="3" fontAlgn="base"/>
            <a:r>
              <a:rPr lang="en-US" dirty="0"/>
              <a:t>Front-End </a:t>
            </a:r>
            <a:r>
              <a:rPr lang="en-US" dirty="0" smtClean="0"/>
              <a:t>Development</a:t>
            </a:r>
          </a:p>
          <a:p>
            <a:r>
              <a:rPr lang="en-CA" b="1" dirty="0" smtClean="0"/>
              <a:t>Matthew </a:t>
            </a:r>
            <a:r>
              <a:rPr lang="en-CA" b="1" dirty="0" err="1" smtClean="0"/>
              <a:t>Erenberg</a:t>
            </a:r>
            <a:endParaRPr lang="en-CA" b="1" dirty="0" smtClean="0"/>
          </a:p>
          <a:p>
            <a:pPr lvl="3" fontAlgn="base"/>
            <a:r>
              <a:rPr lang="en-US" dirty="0" smtClean="0"/>
              <a:t>Quality assurance</a:t>
            </a:r>
          </a:p>
          <a:p>
            <a:pPr lvl="3" fontAlgn="base"/>
            <a:r>
              <a:rPr lang="en-US" dirty="0" smtClean="0"/>
              <a:t>Debugging/testing</a:t>
            </a:r>
          </a:p>
          <a:p>
            <a:pPr lvl="3" fontAlgn="base"/>
            <a:r>
              <a:rPr lang="en-US" dirty="0" smtClean="0"/>
              <a:t>Communication</a:t>
            </a:r>
          </a:p>
          <a:p>
            <a:pPr lvl="3" fontAlgn="base"/>
            <a:r>
              <a:rPr lang="en-US" dirty="0" smtClean="0"/>
              <a:t>Backend development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747" y="1714500"/>
            <a:ext cx="1298371" cy="12983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746" y="3191131"/>
            <a:ext cx="1298371" cy="12983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746" y="4667762"/>
            <a:ext cx="1298371" cy="129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95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Mission Statement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59747" y="2855403"/>
            <a:ext cx="9469772" cy="8776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i="1" dirty="0"/>
              <a:t>“Make Technology an asset not a liability</a:t>
            </a:r>
            <a:r>
              <a:rPr lang="en-US" sz="3600" b="1" i="1" dirty="0" smtClean="0"/>
              <a:t>”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3312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4893928"/>
            <a:ext cx="10058400" cy="169143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Harris Time is the premiere Canadian Manufacturer of sport timing and scoreboard equipment</a:t>
            </a:r>
          </a:p>
          <a:p>
            <a:r>
              <a:rPr lang="en-US" dirty="0" smtClean="0"/>
              <a:t>Products Include: Scoreboards, Auxiliary Clocks, Digital Sign Solutions</a:t>
            </a:r>
          </a:p>
          <a:p>
            <a:r>
              <a:rPr lang="en-US" dirty="0" smtClean="0"/>
              <a:t>Services Include: Scoreboard customization, on-site service, retrofitting of existing scoreboards, scoreboard and shot clock rental.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304" y="1702921"/>
            <a:ext cx="4182848" cy="278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215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might you want to show on a scoreboard?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What is necessary? What is a luxury?</a:t>
            </a:r>
          </a:p>
        </p:txBody>
      </p:sp>
    </p:spTree>
    <p:extLst>
      <p:ext uri="{BB962C8B-B14F-4D97-AF65-F5344CB8AC3E}">
        <p14:creationId xmlns:p14="http://schemas.microsoft.com/office/powerpoint/2010/main" val="311216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Project – Digital LED Scoreboard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5857" y="2075227"/>
            <a:ext cx="10058400" cy="4457700"/>
          </a:xfrm>
        </p:spPr>
        <p:txBody>
          <a:bodyPr>
            <a:normAutofit/>
          </a:bodyPr>
          <a:lstStyle/>
          <a:p>
            <a:r>
              <a:rPr lang="en-US" dirty="0" smtClean="0"/>
              <a:t>Scoreboard system for basketball gymnasiums / arenas</a:t>
            </a:r>
          </a:p>
          <a:p>
            <a:r>
              <a:rPr lang="en-US" dirty="0" smtClean="0"/>
              <a:t>Lightweight, more affordable solution than traditional scoreboard system</a:t>
            </a:r>
          </a:p>
          <a:p>
            <a:r>
              <a:rPr lang="en-US" dirty="0" smtClean="0"/>
              <a:t>All media, live video, stats, info on one screen</a:t>
            </a:r>
          </a:p>
          <a:p>
            <a:r>
              <a:rPr lang="en-US" dirty="0" smtClean="0"/>
              <a:t>Screen display controlled by 2 mobile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97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Capabilities:</a:t>
            </a:r>
          </a:p>
          <a:p>
            <a:pPr lvl="1"/>
            <a:r>
              <a:rPr lang="en-US" dirty="0" smtClean="0"/>
              <a:t>Show live game video</a:t>
            </a:r>
          </a:p>
          <a:p>
            <a:pPr lvl="1"/>
            <a:r>
              <a:rPr lang="en-US" dirty="0" smtClean="0"/>
              <a:t>Show advertisements, fan engagement media</a:t>
            </a:r>
          </a:p>
          <a:p>
            <a:pPr lvl="1"/>
            <a:r>
              <a:rPr lang="en-US" dirty="0" smtClean="0"/>
              <a:t>Show player and team stats</a:t>
            </a:r>
          </a:p>
          <a:p>
            <a:pPr lvl="1"/>
            <a:r>
              <a:rPr lang="en-US" dirty="0" smtClean="0"/>
              <a:t>Show game information with up to date score and time</a:t>
            </a:r>
          </a:p>
          <a:p>
            <a:r>
              <a:rPr lang="en-US" dirty="0" smtClean="0"/>
              <a:t>4 Main Components:</a:t>
            </a:r>
          </a:p>
          <a:p>
            <a:pPr lvl="1"/>
            <a:r>
              <a:rPr lang="en-US" dirty="0" smtClean="0"/>
              <a:t>Scorekeeper mobile app</a:t>
            </a:r>
          </a:p>
          <a:p>
            <a:pPr lvl="1"/>
            <a:r>
              <a:rPr lang="en-US" dirty="0" smtClean="0"/>
              <a:t>Producer mobile app</a:t>
            </a:r>
          </a:p>
          <a:p>
            <a:pPr lvl="1"/>
            <a:r>
              <a:rPr lang="en-US" dirty="0" smtClean="0"/>
              <a:t>Windows scoreboard control app</a:t>
            </a:r>
          </a:p>
          <a:p>
            <a:pPr lvl="1"/>
            <a:r>
              <a:rPr lang="en-US" dirty="0" smtClean="0"/>
              <a:t>Web API and SQL Database Server</a:t>
            </a:r>
          </a:p>
        </p:txBody>
      </p:sp>
    </p:spTree>
    <p:extLst>
      <p:ext uri="{BB962C8B-B14F-4D97-AF65-F5344CB8AC3E}">
        <p14:creationId xmlns:p14="http://schemas.microsoft.com/office/powerpoint/2010/main" val="305258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Vision –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Risks:</a:t>
            </a:r>
          </a:p>
          <a:p>
            <a:pPr lvl="2"/>
            <a:r>
              <a:rPr lang="en-US" dirty="0" smtClean="0"/>
              <a:t>Communication between different software platforms</a:t>
            </a:r>
          </a:p>
          <a:p>
            <a:pPr lvl="2"/>
            <a:r>
              <a:rPr lang="en-US" dirty="0" smtClean="0"/>
              <a:t>Dependency on 3</a:t>
            </a:r>
            <a:r>
              <a:rPr lang="en-US" baseline="30000" dirty="0" smtClean="0"/>
              <a:t>rd</a:t>
            </a:r>
            <a:r>
              <a:rPr lang="en-US" dirty="0" smtClean="0"/>
              <a:t> party library</a:t>
            </a:r>
          </a:p>
          <a:p>
            <a:pPr lvl="2"/>
            <a:r>
              <a:rPr lang="en-US" dirty="0" smtClean="0"/>
              <a:t>Deployment requires substantial hardware installation and configuration</a:t>
            </a:r>
          </a:p>
          <a:p>
            <a:r>
              <a:rPr lang="en-US" dirty="0" smtClean="0"/>
              <a:t>System Benefits:</a:t>
            </a:r>
          </a:p>
          <a:p>
            <a:pPr lvl="2"/>
            <a:r>
              <a:rPr lang="en-US" dirty="0" smtClean="0"/>
              <a:t>Increased attendance due to better fan experience</a:t>
            </a:r>
          </a:p>
          <a:p>
            <a:pPr lvl="2"/>
            <a:r>
              <a:rPr lang="en-US" dirty="0" smtClean="0"/>
              <a:t>Higher fan engagement</a:t>
            </a:r>
            <a:endParaRPr lang="en-US" dirty="0"/>
          </a:p>
          <a:p>
            <a:pPr lvl="2"/>
            <a:r>
              <a:rPr lang="en-US" dirty="0" smtClean="0"/>
              <a:t>Many operations are automated, reducing required manpower</a:t>
            </a:r>
          </a:p>
          <a:p>
            <a:pPr lvl="2"/>
            <a:r>
              <a:rPr lang="en-US" dirty="0" smtClean="0"/>
              <a:t>More advertising and revenue opportunities</a:t>
            </a:r>
          </a:p>
        </p:txBody>
      </p:sp>
    </p:spTree>
    <p:extLst>
      <p:ext uri="{BB962C8B-B14F-4D97-AF65-F5344CB8AC3E}">
        <p14:creationId xmlns:p14="http://schemas.microsoft.com/office/powerpoint/2010/main" val="1154444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Main frameworks: .NET 4.6+, .NET Core 2.1+, </a:t>
            </a:r>
            <a:r>
              <a:rPr lang="en-US" dirty="0" err="1" smtClean="0"/>
              <a:t>AForge</a:t>
            </a:r>
            <a:r>
              <a:rPr lang="en-US" dirty="0" smtClean="0"/>
              <a:t> .NET, Native Java Android, Entity Framework, Web API Core, Microsoft SQL Server</a:t>
            </a:r>
          </a:p>
          <a:p>
            <a:r>
              <a:rPr lang="en-US" dirty="0" smtClean="0"/>
              <a:t>Design patterns: MVC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451" y="654340"/>
            <a:ext cx="7653137" cy="568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102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cience Project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060.potx" id="{B0D06C54-B873-49D2-AD73-EE9BB8599BFF}" vid="{334807F6-B3E0-4323-AC38-BDC7A606DAA1}"/>
    </a:ext>
  </a:extLst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Capstone TEMPLATE</Template>
  <TotalTime>313</TotalTime>
  <Words>465</Words>
  <Application>Microsoft Office PowerPoint</Application>
  <PresentationFormat>Widescreen</PresentationFormat>
  <Paragraphs>82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Arial</vt:lpstr>
      <vt:lpstr>Science Project 16x9</vt:lpstr>
      <vt:lpstr>Zymsoft</vt:lpstr>
      <vt:lpstr>Team Overview</vt:lpstr>
      <vt:lpstr>Mission Statement</vt:lpstr>
      <vt:lpstr>Our Client</vt:lpstr>
      <vt:lpstr>What might you want to show on a scoreboard?</vt:lpstr>
      <vt:lpstr>Our Project – Digital LED Scoreboard System</vt:lpstr>
      <vt:lpstr>System Vision</vt:lpstr>
      <vt:lpstr>System Vision – Continued</vt:lpstr>
      <vt:lpstr>System Architecture</vt:lpstr>
      <vt:lpstr>UI Prototype</vt:lpstr>
      <vt:lpstr>Login Proof of Concept</vt:lpstr>
      <vt:lpstr>How does it work?</vt:lpstr>
      <vt:lpstr>Prototyping – Risk Identification and Mitigation</vt:lpstr>
      <vt:lpstr>Conclusion</vt:lpstr>
      <vt:lpstr>Questions / Comments?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Science Project Title</dc:title>
  <dc:creator>Zack</dc:creator>
  <cp:lastModifiedBy>Zack</cp:lastModifiedBy>
  <cp:revision>14</cp:revision>
  <dcterms:created xsi:type="dcterms:W3CDTF">2019-04-11T15:22:28Z</dcterms:created>
  <dcterms:modified xsi:type="dcterms:W3CDTF">2019-04-12T14:21:04Z</dcterms:modified>
</cp:coreProperties>
</file>