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AFB90-EF28-E75B-EE7A-20F73FF456DF}" v="327" dt="2024-12-12T03:56:33.304"/>
    <p1510:client id="{9C74EBF2-FBF3-3689-3331-8A51E2233DB2}" v="39" dt="2024-12-12T23:47:27.046"/>
    <p1510:client id="{BA49AD82-4201-F1BA-D5B5-C06A89B6CDD6}" v="1365" dt="2024-12-12T01:22:5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7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newstoday.com/articles/how-many-steps-should-you-take-a-day#for-general-healt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>
            <a:normAutofit/>
          </a:bodyPr>
          <a:lstStyle/>
          <a:p>
            <a:r>
              <a:rPr lang="en-US"/>
              <a:t>Steps Taken</a:t>
            </a:r>
          </a:p>
        </p:txBody>
      </p:sp>
      <p:pic>
        <p:nvPicPr>
          <p:cNvPr id="15" name="Picture 14" descr="Detail Shot Of stone stairs in blue tone">
            <a:extLst>
              <a:ext uri="{FF2B5EF4-FFF2-40B4-BE49-F238E27FC236}">
                <a16:creationId xmlns:a16="http://schemas.microsoft.com/office/drawing/2014/main" id="{9BB64E33-5782-95E3-A839-6912D348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28" r="10926" b="8"/>
          <a:stretch/>
        </p:blipFill>
        <p:spPr>
          <a:xfrm>
            <a:off x="5334001" y="762000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Zachary Farr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5CC5369-A83D-D8BC-137A-FA77D6EB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BC1B50-2059-42EE-B8D9-DB4ACEE7741B}" type="datetime1">
              <a:rPr lang="en-US"/>
              <a:pPr>
                <a:spcAft>
                  <a:spcPts val="600"/>
                </a:spcAft>
              </a:pPr>
              <a:t>12/12/2024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1B822ED-BC49-7A1D-119B-D9C1C3A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2C8F62C-7D23-EBB3-3872-ED22A76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D8E-A571-0D43-6521-D19C7D3A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151F-78BF-D90B-4A3C-D9695C2C8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3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>
                <a:latin typeface="Trade Gothic Next Light"/>
                <a:ea typeface="Calibri"/>
                <a:cs typeface="Calibri"/>
              </a:rPr>
              <a:t>Test statistic = 0.86517</a:t>
            </a:r>
            <a:endParaRPr lang="en-US" sz="1800" b="0" dirty="0">
              <a:latin typeface="Trade Gothic Next Light"/>
              <a:ea typeface="Calibri"/>
              <a:cs typeface="Calibri"/>
            </a:endParaRP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P-value = 0.4026</a:t>
            </a:r>
          </a:p>
          <a:p>
            <a:pPr marL="182880" lvl="2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3459E-0803-0813-69F1-4861A159F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4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Using a significance level 0.05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Fail to reject the null hypothesis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41CB-55D6-B3A6-42BE-67DA9118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E18-BF2C-47BF-A568-17A9020B75F0}" type="datetime1"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9C09-3E5B-EA39-5A3C-05D17361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4CD3-82C9-DD0E-D215-FB28885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F071819-B97F-080C-A2F4-4B3C4D98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3" y="3426769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AF19-3F1E-C5A8-04B8-F028696E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382A-8420-F5C3-EA5B-E4A9079C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Since the p-value is 0.4026, we fail to reject the null hypothesis. There is not enough evidence to support the claim that I get more than the recommended average for daily steps</a:t>
            </a:r>
            <a:r>
              <a:rPr lang="en-US" dirty="0"/>
              <a:t>. 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1D562-8606-F545-8F80-7981BDF5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3C02D8-53DA-4F21-8730-21B1D03C9A05}" type="datetime1">
              <a:rPr lang="en-US"/>
              <a:pPr>
                <a:spcAft>
                  <a:spcPts val="600"/>
                </a:spcAft>
              </a:pPr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5387-571E-9E16-5BAE-72EE1ED9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CCB-9B70-1A07-9AAB-A3705F57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9C712-68B4-DE1C-CB98-C3091122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87" y="1914276"/>
            <a:ext cx="60960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07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848-8ACE-6B5F-FC4B-E073C519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655" y="3125064"/>
            <a:ext cx="9238434" cy="86138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https://github.com/ZackFarr/Data-Science-Project.git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319E4-1145-9BE5-DF34-65496F79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6A4F-9955-4817-B703-2681D88173D8}" type="datetime1"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60918-4027-B96D-2BCC-78007888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3460-8930-FC28-C802-21A11621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F0B1-66A1-23F9-C3D7-6D7ED004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>
            <a:normAutofit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r>
              <a:rPr lang="en-US" b="0"/>
              <a:t>Am I meeting the recommended daily average for steps?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8619-FD0A-4003-886C-BE2CE0F9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925629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potential factors can affect my daily steps?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6FAA9E8-ADA3-7993-9886-1C33105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64FC91C-D7C3-4C71-BACF-167FFED52516}" type="datetime1">
              <a:pPr>
                <a:spcAft>
                  <a:spcPts val="600"/>
                </a:spcAft>
              </a:pPr>
              <a:t>12/12/2024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C8EE916-93E3-1D06-3295-870BCB46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A5B4E79-9F14-D75E-866B-CE9563D3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A1E0-DAA7-5E56-A029-262CB305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6819-7095-2C46-CB96-95345CB50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14 days of collected data</a:t>
            </a:r>
          </a:p>
          <a:p>
            <a:r>
              <a:rPr lang="en-US" dirty="0"/>
              <a:t>Steps taken daily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DF803C3-F0B1-3888-2D62-CDA875969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510" y="682281"/>
            <a:ext cx="3313621" cy="5847271"/>
          </a:xfrm>
        </p:spPr>
      </p:pic>
      <p:pic>
        <p:nvPicPr>
          <p:cNvPr id="6" name="Picture 5" descr="A screen shot of a logo&#10;&#10;Description automatically generated">
            <a:extLst>
              <a:ext uri="{FF2B5EF4-FFF2-40B4-BE49-F238E27FC236}">
                <a16:creationId xmlns:a16="http://schemas.microsoft.com/office/drawing/2014/main" id="{7ECB99A3-C1F8-05D3-3DD8-D6B864C2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3266690"/>
            <a:ext cx="3045123" cy="1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91A5-9D16-9404-D9AD-A5AD6E8D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Visualizing My Data</a:t>
            </a:r>
            <a:endParaRPr lang="en-US"/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F2D975C-B823-1481-6E5D-13BC3421F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2777" y="1451621"/>
            <a:ext cx="7783881" cy="4628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277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B751-1F0B-FA16-F2E1-41B2A74E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data normally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99E5-348F-A04C-D770-4BE21D2C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93" y="2135565"/>
            <a:ext cx="4495800" cy="396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Shapiro-Wilk Test in Rmarkdown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0" dirty="0"/>
              <a:t>Commonly used for small samples sizes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/>
              <a:t>N &lt; 50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E5B5F-2B98-66B7-EBEC-A89D7F5BA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792" y="2134838"/>
            <a:ext cx="4720170" cy="659113"/>
          </a:xfr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C4845DD-E51C-699E-8CF3-4F4AF0E1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62" y="3426577"/>
            <a:ext cx="5110970" cy="1771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7132D-3985-F389-4F10-437599434F91}"/>
              </a:ext>
            </a:extLst>
          </p:cNvPr>
          <p:cNvSpPr txBox="1"/>
          <p:nvPr/>
        </p:nvSpPr>
        <p:spPr>
          <a:xfrm>
            <a:off x="597284" y="3401282"/>
            <a:ext cx="48985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Null Hypothesis: The data is normally distributed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P-value &lt; 0.05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2244B-73CE-5BE2-F62B-206C9FEC672E}"/>
              </a:ext>
            </a:extLst>
          </p:cNvPr>
          <p:cNvSpPr txBox="1"/>
          <p:nvPr/>
        </p:nvSpPr>
        <p:spPr>
          <a:xfrm>
            <a:off x="607614" y="4446988"/>
            <a:ext cx="417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Data is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9146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866C-3F5A-9233-F24F-5009CD34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1" y="491493"/>
            <a:ext cx="9238434" cy="889592"/>
          </a:xfrm>
        </p:spPr>
        <p:txBody>
          <a:bodyPr/>
          <a:lstStyle/>
          <a:p>
            <a:r>
              <a:rPr lang="en-US" dirty="0"/>
              <a:t>Potential Outliers?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5305D-C08B-5A17-B4DE-64764CA2C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2498" y="1610006"/>
            <a:ext cx="7772438" cy="4744171"/>
          </a:xfrm>
        </p:spPr>
      </p:pic>
    </p:spTree>
    <p:extLst>
      <p:ext uri="{BB962C8B-B14F-4D97-AF65-F5344CB8AC3E}">
        <p14:creationId xmlns:p14="http://schemas.microsoft.com/office/powerpoint/2010/main" val="40882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AF5-86B3-8B24-17B0-FCECB758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b="0"/>
              <a:t>Understanding the Causes of Low Points in the Step Data</a:t>
            </a:r>
            <a:endParaRPr lang="en-US" sz="260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A5F49A7-8AC3-E285-F044-D5C3A681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937342" y="1557405"/>
            <a:ext cx="6398710" cy="4160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1B9-2A46-EFCE-7AFF-A78A636B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Classes</a:t>
            </a:r>
          </a:p>
          <a:p>
            <a:r>
              <a:rPr lang="en-US" dirty="0"/>
              <a:t>Gym</a:t>
            </a:r>
          </a:p>
          <a:p>
            <a:r>
              <a:rPr lang="en-US" dirty="0"/>
              <a:t>Studying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40E4F46-A5ED-82A8-C5F3-0517824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0AABAF8-76F4-4610-85D6-A334D0F9142E}" type="datetime1">
              <a:rPr lang="en-US"/>
              <a:pPr>
                <a:spcAft>
                  <a:spcPts val="600"/>
                </a:spcAft>
              </a:pPr>
              <a:t>12/12/2024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13B0635-82DE-F3FC-FA3B-11B976E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75BA470-6D0A-9E44-E86D-83D8FBAC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84E0-2D2D-1B8F-F0CA-A7D472F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C6C1-C900-2B3E-3852-517F4449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3516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CDC recommends 10,000 steps </a:t>
            </a:r>
            <a:r>
              <a:rPr lang="en-US" dirty="0">
                <a:ea typeface="+mn-lt"/>
                <a:cs typeface="+mn-lt"/>
              </a:rPr>
              <a:t>(Medical News Today, 2024)</a:t>
            </a:r>
          </a:p>
          <a:p>
            <a:r>
              <a:rPr lang="en-US" dirty="0"/>
              <a:t>Claim: </a:t>
            </a:r>
            <a:r>
              <a:rPr lang="en-US" dirty="0">
                <a:ea typeface="+mn-lt"/>
                <a:cs typeface="+mn-lt"/>
              </a:rPr>
              <a:t>I take significantly more than 10,000 steps per day. </a:t>
            </a:r>
            <a:endParaRPr lang="en-US" dirty="0"/>
          </a:p>
          <a:p>
            <a:pPr marL="228600" lvl="1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pic>
        <p:nvPicPr>
          <p:cNvPr id="6" name="Content Placeholder 5" descr="Ideal Daily Walk Distance: What is the ideal distance to walk everyday for  all age groups? | - Times of India">
            <a:extLst>
              <a:ext uri="{FF2B5EF4-FFF2-40B4-BE49-F238E27FC236}">
                <a16:creationId xmlns:a16="http://schemas.microsoft.com/office/drawing/2014/main" id="{B2073D67-3AF0-F05A-D341-C4C02C207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5981" y="1999081"/>
            <a:ext cx="5671529" cy="31693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2D055-C435-AEF4-AEF9-EC92914B373D}"/>
              </a:ext>
            </a:extLst>
          </p:cNvPr>
          <p:cNvSpPr txBox="1"/>
          <p:nvPr/>
        </p:nvSpPr>
        <p:spPr>
          <a:xfrm>
            <a:off x="688931" y="5511451"/>
            <a:ext cx="7536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Medical News Today.</a:t>
            </a:r>
            <a:r>
              <a:rPr lang="en-US" dirty="0">
                <a:ea typeface="+mn-lt"/>
                <a:cs typeface="+mn-lt"/>
              </a:rPr>
              <a:t> (2024). </a:t>
            </a:r>
            <a:r>
              <a:rPr lang="en-US" i="1" dirty="0">
                <a:ea typeface="+mn-lt"/>
                <a:cs typeface="+mn-lt"/>
              </a:rPr>
              <a:t>How many steps should you take a day?</a:t>
            </a:r>
            <a:r>
              <a:rPr lang="en-US" dirty="0">
                <a:ea typeface="+mn-lt"/>
                <a:cs typeface="+mn-lt"/>
              </a:rPr>
              <a:t>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https://www.medicalnewstoday.com/articles/how-many-steps-should-you-take-a-day#for-general-health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7A8C-B340-3177-CF24-740EB973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6CE9-D588-0A64-46E5-D324EC5D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904799"/>
            <a:ext cx="5181600" cy="21801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Step 1</a:t>
            </a:r>
            <a:endParaRPr lang="en-US"/>
          </a:p>
          <a:p>
            <a:pPr lvl="1"/>
            <a:r>
              <a:rPr lang="en-US" sz="1800" dirty="0"/>
              <a:t>Null Hypothesis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H₀</a:t>
            </a:r>
            <a:r>
              <a:rPr lang="en-US" sz="1800" dirty="0">
                <a:ea typeface="+mn-lt"/>
                <a:cs typeface="+mn-lt"/>
              </a:rPr>
              <a:t>: The average number of steps I take per day is equal to the recommended 10,000 steps</a:t>
            </a:r>
          </a:p>
          <a:p>
            <a:pPr marL="466090" lvl="3"/>
            <a:r>
              <a:rPr lang="en-US" sz="1800" dirty="0">
                <a:ea typeface="+mn-lt"/>
                <a:cs typeface="+mn-lt"/>
              </a:rPr>
              <a:t>H0 :μ = 10,000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8743-9EC2-3EEA-1F36-60B3F1F14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Step 2 </a:t>
            </a:r>
            <a:endParaRPr lang="en-US" b="0" dirty="0"/>
          </a:p>
          <a:p>
            <a:pPr marL="560070" lvl="1" indent="-285750">
              <a:buFont typeface="Arial"/>
              <a:buChar char="•"/>
            </a:pPr>
            <a:r>
              <a:rPr lang="en-US" sz="1800" b="0" dirty="0"/>
              <a:t>Conducting a one-sample t-test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7111-C992-2F95-479C-762E3091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14" y="3300412"/>
            <a:ext cx="3038475" cy="2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C07C0-7F0C-6EB9-81CF-3570BD9764E5}"/>
              </a:ext>
            </a:extLst>
          </p:cNvPr>
          <p:cNvSpPr txBox="1"/>
          <p:nvPr/>
        </p:nvSpPr>
        <p:spPr>
          <a:xfrm>
            <a:off x="614277" y="3956136"/>
            <a:ext cx="51874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/>
              <a:t>Alternative Hypothesis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The average number of steps I take per day is greater than 10,000 steps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/>
              <a:t>H1 :</a:t>
            </a:r>
            <a:r>
              <a:rPr lang="en-US" dirty="0">
                <a:ea typeface="+mn-lt"/>
                <a:cs typeface="+mn-lt"/>
              </a:rPr>
              <a:t>μ&gt;10,000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299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PortalVTI</vt:lpstr>
      <vt:lpstr>Steps Taken</vt:lpstr>
      <vt:lpstr>Question: Am I meeting the recommended daily average for steps?</vt:lpstr>
      <vt:lpstr>Data</vt:lpstr>
      <vt:lpstr>Visualizing My Data</vt:lpstr>
      <vt:lpstr>Is my data normally distributed?</vt:lpstr>
      <vt:lpstr>Potential Outliers?</vt:lpstr>
      <vt:lpstr>Understanding the Causes of Low Points in the Step Data</vt:lpstr>
      <vt:lpstr>Hypothesis Testing</vt:lpstr>
      <vt:lpstr>Hypothesis Testing</vt:lpstr>
      <vt:lpstr>Hypothesis testing</vt:lpstr>
      <vt:lpstr>Conclusion</vt:lpstr>
      <vt:lpstr>https://github.com/ZackFarr/Data-Science-Project.git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523</cp:revision>
  <dcterms:created xsi:type="dcterms:W3CDTF">2024-12-11T22:02:06Z</dcterms:created>
  <dcterms:modified xsi:type="dcterms:W3CDTF">2024-12-12T23:49:37Z</dcterms:modified>
</cp:coreProperties>
</file>