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AFB90-EF28-E75B-EE7A-20F73FF456DF}" v="327" dt="2024-12-12T03:56:33.304"/>
    <p1510:client id="{BA49AD82-4201-F1BA-D5B5-C06A89B6CDD6}" v="1365" dt="2024-12-12T01:22:59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r, Zachary H" userId="S::rc6773li@go.minnstate.edu::4efb0c64-3dcc-47ec-a451-e07b9ecfbba0" providerId="AD" clId="Web-{BA49AD82-4201-F1BA-D5B5-C06A89B6CDD6}"/>
    <pc:docChg chg="addSld delSld modSld addMainMaster delMainMaster">
      <pc:chgData name="Farr, Zachary H" userId="S::rc6773li@go.minnstate.edu::4efb0c64-3dcc-47ec-a451-e07b9ecfbba0" providerId="AD" clId="Web-{BA49AD82-4201-F1BA-D5B5-C06A89B6CDD6}" dt="2024-12-12T01:22:59.365" v="1135"/>
      <pc:docMkLst>
        <pc:docMk/>
      </pc:docMkLst>
      <pc:sldChg chg="addSp delSp modSp mod setBg modClrScheme setClrOvrMap delDesignElem chgLayout">
        <pc:chgData name="Farr, Zachary H" userId="S::rc6773li@go.minnstate.edu::4efb0c64-3dcc-47ec-a451-e07b9ecfbba0" providerId="AD" clId="Web-{BA49AD82-4201-F1BA-D5B5-C06A89B6CDD6}" dt="2024-12-12T00:00:10.117" v="705"/>
        <pc:sldMkLst>
          <pc:docMk/>
          <pc:sldMk cId="109857222" sldId="256"/>
        </pc:sldMkLst>
        <pc:spChg chg="mod ord">
          <ac:chgData name="Farr, Zachary H" userId="S::rc6773li@go.minnstate.edu::4efb0c64-3dcc-47ec-a451-e07b9ecfbba0" providerId="AD" clId="Web-{BA49AD82-4201-F1BA-D5B5-C06A89B6CDD6}" dt="2024-12-12T00:00:10.117" v="70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arr, Zachary H" userId="S::rc6773li@go.minnstate.edu::4efb0c64-3dcc-47ec-a451-e07b9ecfbba0" providerId="AD" clId="Web-{BA49AD82-4201-F1BA-D5B5-C06A89B6CDD6}" dt="2024-12-12T00:00:10.117" v="70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0:00:10.117" v="705"/>
          <ac:spMkLst>
            <pc:docMk/>
            <pc:sldMk cId="109857222" sldId="256"/>
            <ac:spMk id="6" creationId="{65CC5369-A83D-D8BC-137A-FA77D6EBE930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0:00:10.117" v="705"/>
          <ac:spMkLst>
            <pc:docMk/>
            <pc:sldMk cId="109857222" sldId="256"/>
            <ac:spMk id="7" creationId="{A1B822ED-BC49-7A1D-119B-D9C1C3A0B290}"/>
          </ac:spMkLst>
        </pc:spChg>
        <pc:spChg chg="add del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109857222" sldId="256"/>
            <ac:spMk id="9" creationId="{7A875D55-4A80-43E9-38F6-27E3664939B0}"/>
          </ac:spMkLst>
        </pc:spChg>
        <pc:spChg chg="add del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109857222" sldId="256"/>
            <ac:spMk id="11" creationId="{3D572980-FB84-8C29-1FAC-FAC5ECE29A39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0:00:10.117" v="705"/>
          <ac:spMkLst>
            <pc:docMk/>
            <pc:sldMk cId="109857222" sldId="256"/>
            <ac:spMk id="13" creationId="{C2C8F62C-7D23-EBB3-3872-ED22A7637FEE}"/>
          </ac:spMkLst>
        </pc:spChg>
        <pc:picChg chg="add mod ord">
          <ac:chgData name="Farr, Zachary H" userId="S::rc6773li@go.minnstate.edu::4efb0c64-3dcc-47ec-a451-e07b9ecfbba0" providerId="AD" clId="Web-{BA49AD82-4201-F1BA-D5B5-C06A89B6CDD6}" dt="2024-12-12T00:00:10.117" v="705"/>
          <ac:picMkLst>
            <pc:docMk/>
            <pc:sldMk cId="109857222" sldId="256"/>
            <ac:picMk id="4" creationId="{A905054A-4CF3-B2FB-6B70-D0592E93117B}"/>
          </ac:picMkLst>
        </pc:picChg>
      </pc:sldChg>
      <pc:sldChg chg="modSp new del">
        <pc:chgData name="Farr, Zachary H" userId="S::rc6773li@go.minnstate.edu::4efb0c64-3dcc-47ec-a451-e07b9ecfbba0" providerId="AD" clId="Web-{BA49AD82-4201-F1BA-D5B5-C06A89B6CDD6}" dt="2024-12-11T22:03:16.031" v="10"/>
        <pc:sldMkLst>
          <pc:docMk/>
          <pc:sldMk cId="2368190208" sldId="257"/>
        </pc:sldMkLst>
        <pc:spChg chg="mod">
          <ac:chgData name="Farr, Zachary H" userId="S::rc6773li@go.minnstate.edu::4efb0c64-3dcc-47ec-a451-e07b9ecfbba0" providerId="AD" clId="Web-{BA49AD82-4201-F1BA-D5B5-C06A89B6CDD6}" dt="2024-12-11T22:03:08.859" v="9" actId="20577"/>
          <ac:spMkLst>
            <pc:docMk/>
            <pc:sldMk cId="2368190208" sldId="257"/>
            <ac:spMk id="2" creationId="{E3F1E014-6990-EADE-6E8D-8CC270D559F3}"/>
          </ac:spMkLst>
        </pc:spChg>
      </pc:sldChg>
      <pc:sldChg chg="modSp new del">
        <pc:chgData name="Farr, Zachary H" userId="S::rc6773li@go.minnstate.edu::4efb0c64-3dcc-47ec-a451-e07b9ecfbba0" providerId="AD" clId="Web-{BA49AD82-4201-F1BA-D5B5-C06A89B6CDD6}" dt="2024-12-11T22:03:56.689" v="20"/>
        <pc:sldMkLst>
          <pc:docMk/>
          <pc:sldMk cId="2496459833" sldId="257"/>
        </pc:sldMkLst>
        <pc:spChg chg="mod">
          <ac:chgData name="Farr, Zachary H" userId="S::rc6773li@go.minnstate.edu::4efb0c64-3dcc-47ec-a451-e07b9ecfbba0" providerId="AD" clId="Web-{BA49AD82-4201-F1BA-D5B5-C06A89B6CDD6}" dt="2024-12-11T22:03:50.970" v="19" actId="20577"/>
          <ac:spMkLst>
            <pc:docMk/>
            <pc:sldMk cId="2496459833" sldId="257"/>
            <ac:spMk id="2" creationId="{34AC3D73-68ED-F2FD-7513-2282ED30A881}"/>
          </ac:spMkLst>
        </pc:spChg>
      </pc:sldChg>
      <pc:sldChg chg="addSp delSp modSp new mod modClrScheme chgLayout">
        <pc:chgData name="Farr, Zachary H" userId="S::rc6773li@go.minnstate.edu::4efb0c64-3dcc-47ec-a451-e07b9ecfbba0" providerId="AD" clId="Web-{BA49AD82-4201-F1BA-D5B5-C06A89B6CDD6}" dt="2024-12-11T23:59:25.381" v="696"/>
        <pc:sldMkLst>
          <pc:docMk/>
          <pc:sldMk cId="2659769827" sldId="257"/>
        </pc:sldMkLst>
        <pc:spChg chg="mod ord">
          <ac:chgData name="Farr, Zachary H" userId="S::rc6773li@go.minnstate.edu::4efb0c64-3dcc-47ec-a451-e07b9ecfbba0" providerId="AD" clId="Web-{BA49AD82-4201-F1BA-D5B5-C06A89B6CDD6}" dt="2024-12-11T23:59:25.381" v="696"/>
          <ac:spMkLst>
            <pc:docMk/>
            <pc:sldMk cId="2659769827" sldId="257"/>
            <ac:spMk id="2" creationId="{FEE6F0B1-66A1-23F9-C3D7-6D7ED0045E4A}"/>
          </ac:spMkLst>
        </pc:spChg>
        <pc:spChg chg="mod ord">
          <ac:chgData name="Farr, Zachary H" userId="S::rc6773li@go.minnstate.edu::4efb0c64-3dcc-47ec-a451-e07b9ecfbba0" providerId="AD" clId="Web-{BA49AD82-4201-F1BA-D5B5-C06A89B6CDD6}" dt="2024-12-11T23:59:25.381" v="696"/>
          <ac:spMkLst>
            <pc:docMk/>
            <pc:sldMk cId="2659769827" sldId="257"/>
            <ac:spMk id="3" creationId="{E65D8619-FD0A-4003-886C-BE2CE0F9855E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59:23.084" v="693"/>
          <ac:spMkLst>
            <pc:docMk/>
            <pc:sldMk cId="2659769827" sldId="257"/>
            <ac:spMk id="8" creationId="{7EFABE92-68E2-753E-E8FC-F150A873DB6C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59:23.084" v="693"/>
          <ac:spMkLst>
            <pc:docMk/>
            <pc:sldMk cId="2659769827" sldId="257"/>
            <ac:spMk id="10" creationId="{C65F5484-41F1-F06C-0D74-8D70D136E76B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59:23.084" v="693"/>
          <ac:spMkLst>
            <pc:docMk/>
            <pc:sldMk cId="2659769827" sldId="257"/>
            <ac:spMk id="12" creationId="{66D8DC27-79D8-18D0-E34E-0FB9505893BA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59:25.381" v="695"/>
          <ac:spMkLst>
            <pc:docMk/>
            <pc:sldMk cId="2659769827" sldId="257"/>
            <ac:spMk id="14" creationId="{3C2DD6E3-49FD-C687-BEAE-DC64BDBAD408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59:25.381" v="695"/>
          <ac:spMkLst>
            <pc:docMk/>
            <pc:sldMk cId="2659769827" sldId="257"/>
            <ac:spMk id="15" creationId="{3BA83D22-6179-917D-E29C-8C14C82501B5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59:25.381" v="695"/>
          <ac:spMkLst>
            <pc:docMk/>
            <pc:sldMk cId="2659769827" sldId="257"/>
            <ac:spMk id="16" creationId="{39E38929-58E6-B35C-FA36-49961F27CC6F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59:25.381" v="695"/>
          <ac:spMkLst>
            <pc:docMk/>
            <pc:sldMk cId="2659769827" sldId="257"/>
            <ac:spMk id="17" creationId="{84D590B9-62A3-B989-3207-C309FDC655A7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1T23:59:25.381" v="696"/>
          <ac:spMkLst>
            <pc:docMk/>
            <pc:sldMk cId="2659769827" sldId="257"/>
            <ac:spMk id="19" creationId="{86FAA9E8-ADA3-7993-9886-1C331059C0FD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1T23:59:25.381" v="696"/>
          <ac:spMkLst>
            <pc:docMk/>
            <pc:sldMk cId="2659769827" sldId="257"/>
            <ac:spMk id="20" creationId="{0C8EE916-93E3-1D06-3295-870BCB464A2A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1T23:59:25.381" v="696"/>
          <ac:spMkLst>
            <pc:docMk/>
            <pc:sldMk cId="2659769827" sldId="257"/>
            <ac:spMk id="21" creationId="{AA5B4E79-9F14-D75E-866B-CE9563D3B080}"/>
          </ac:spMkLst>
        </pc:spChg>
      </pc:sldChg>
      <pc:sldChg chg="modSp new del">
        <pc:chgData name="Farr, Zachary H" userId="S::rc6773li@go.minnstate.edu::4efb0c64-3dcc-47ec-a451-e07b9ecfbba0" providerId="AD" clId="Web-{BA49AD82-4201-F1BA-D5B5-C06A89B6CDD6}" dt="2024-12-11T22:04:51.800" v="31"/>
        <pc:sldMkLst>
          <pc:docMk/>
          <pc:sldMk cId="2855292801" sldId="257"/>
        </pc:sldMkLst>
        <pc:spChg chg="mod">
          <ac:chgData name="Farr, Zachary H" userId="S::rc6773li@go.minnstate.edu::4efb0c64-3dcc-47ec-a451-e07b9ecfbba0" providerId="AD" clId="Web-{BA49AD82-4201-F1BA-D5B5-C06A89B6CDD6}" dt="2024-12-11T22:04:25.846" v="30" actId="20577"/>
          <ac:spMkLst>
            <pc:docMk/>
            <pc:sldMk cId="2855292801" sldId="257"/>
            <ac:spMk id="2" creationId="{935BBFD7-16D2-676B-AA9B-1B5610F4F55C}"/>
          </ac:spMkLst>
        </pc:spChg>
      </pc:sldChg>
      <pc:sldChg chg="addSp delSp modSp new mod modClrScheme chgLayout">
        <pc:chgData name="Farr, Zachary H" userId="S::rc6773li@go.minnstate.edu::4efb0c64-3dcc-47ec-a451-e07b9ecfbba0" providerId="AD" clId="Web-{BA49AD82-4201-F1BA-D5B5-C06A89B6CDD6}" dt="2024-12-11T23:59:16.366" v="691"/>
        <pc:sldMkLst>
          <pc:docMk/>
          <pc:sldMk cId="2700781467" sldId="258"/>
        </pc:sldMkLst>
        <pc:spChg chg="mod ord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2700781467" sldId="258"/>
            <ac:spMk id="2" creationId="{2457A1E0-DAA7-5E56-A029-262CB3054648}"/>
          </ac:spMkLst>
        </pc:spChg>
        <pc:spChg chg="mod ord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2700781467" sldId="258"/>
            <ac:spMk id="3" creationId="{F1186819-7095-2C46-CB96-95345CB5098E}"/>
          </ac:spMkLst>
        </pc:spChg>
        <pc:spChg chg="del">
          <ac:chgData name="Farr, Zachary H" userId="S::rc6773li@go.minnstate.edu::4efb0c64-3dcc-47ec-a451-e07b9ecfbba0" providerId="AD" clId="Web-{BA49AD82-4201-F1BA-D5B5-C06A89B6CDD6}" dt="2024-12-11T22:10:58.580" v="115"/>
          <ac:spMkLst>
            <pc:docMk/>
            <pc:sldMk cId="2700781467" sldId="258"/>
            <ac:spMk id="4" creationId="{72A338F6-1A94-9350-E9E1-6B1514CC051A}"/>
          </ac:spMkLst>
        </pc:spChg>
        <pc:picChg chg="add mod ord">
          <ac:chgData name="Farr, Zachary H" userId="S::rc6773li@go.minnstate.edu::4efb0c64-3dcc-47ec-a451-e07b9ecfbba0" providerId="AD" clId="Web-{BA49AD82-4201-F1BA-D5B5-C06A89B6CDD6}" dt="2024-12-11T23:59:16.366" v="691"/>
          <ac:picMkLst>
            <pc:docMk/>
            <pc:sldMk cId="2700781467" sldId="258"/>
            <ac:picMk id="5" creationId="{ADF803C3-F0B1-3888-2D62-CDA875969345}"/>
          </ac:picMkLst>
        </pc:picChg>
        <pc:picChg chg="add mod">
          <ac:chgData name="Farr, Zachary H" userId="S::rc6773li@go.minnstate.edu::4efb0c64-3dcc-47ec-a451-e07b9ecfbba0" providerId="AD" clId="Web-{BA49AD82-4201-F1BA-D5B5-C06A89B6CDD6}" dt="2024-12-11T22:16:18.060" v="136" actId="14100"/>
          <ac:picMkLst>
            <pc:docMk/>
            <pc:sldMk cId="2700781467" sldId="258"/>
            <ac:picMk id="6" creationId="{7ECB99A3-C1F8-05D3-3DD8-D6B864C2E3D7}"/>
          </ac:picMkLst>
        </pc:picChg>
      </pc:sldChg>
      <pc:sldChg chg="addSp delSp modSp new mod setBg modClrScheme delDesignElem chgLayout">
        <pc:chgData name="Farr, Zachary H" userId="S::rc6773li@go.minnstate.edu::4efb0c64-3dcc-47ec-a451-e07b9ecfbba0" providerId="AD" clId="Web-{BA49AD82-4201-F1BA-D5B5-C06A89B6CDD6}" dt="2024-12-12T00:00:01.398" v="704" actId="1076"/>
        <pc:sldMkLst>
          <pc:docMk/>
          <pc:sldMk cId="1322777460" sldId="259"/>
        </pc:sldMkLst>
        <pc:spChg chg="mod ord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1322777460" sldId="259"/>
            <ac:spMk id="2" creationId="{F68891A5-9D16-9404-D9AD-A5AD6E8DDF3F}"/>
          </ac:spMkLst>
        </pc:spChg>
        <pc:spChg chg="del">
          <ac:chgData name="Farr, Zachary H" userId="S::rc6773li@go.minnstate.edu::4efb0c64-3dcc-47ec-a451-e07b9ecfbba0" providerId="AD" clId="Web-{BA49AD82-4201-F1BA-D5B5-C06A89B6CDD6}" dt="2024-12-11T22:26:45.568" v="146"/>
          <ac:spMkLst>
            <pc:docMk/>
            <pc:sldMk cId="1322777460" sldId="259"/>
            <ac:spMk id="3" creationId="{ED5C2683-4FCD-E176-A1D0-0171030D2CDB}"/>
          </ac:spMkLst>
        </pc:spChg>
        <pc:spChg chg="del">
          <ac:chgData name="Farr, Zachary H" userId="S::rc6773li@go.minnstate.edu::4efb0c64-3dcc-47ec-a451-e07b9ecfbba0" providerId="AD" clId="Web-{BA49AD82-4201-F1BA-D5B5-C06A89B6CDD6}" dt="2024-12-11T22:21:35.447" v="142"/>
          <ac:spMkLst>
            <pc:docMk/>
            <pc:sldMk cId="1322777460" sldId="259"/>
            <ac:spMk id="4" creationId="{9D37EF43-EF66-AF83-3257-27A3CE4AB136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2:26:41.678" v="145"/>
          <ac:spMkLst>
            <pc:docMk/>
            <pc:sldMk cId="1322777460" sldId="259"/>
            <ac:spMk id="7" creationId="{25547422-28D4-8722-7595-A2D6A132F9A5}"/>
          </ac:spMkLst>
        </pc:spChg>
        <pc:spChg chg="add del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1322777460" sldId="259"/>
            <ac:spMk id="13" creationId="{9B65F7F7-2FCE-8F01-53DE-15C39342BE99}"/>
          </ac:spMkLst>
        </pc:spChg>
        <pc:picChg chg="add del mod ord">
          <ac:chgData name="Farr, Zachary H" userId="S::rc6773li@go.minnstate.edu::4efb0c64-3dcc-47ec-a451-e07b9ecfbba0" providerId="AD" clId="Web-{BA49AD82-4201-F1BA-D5B5-C06A89B6CDD6}" dt="2024-12-11T22:21:40.463" v="144"/>
          <ac:picMkLst>
            <pc:docMk/>
            <pc:sldMk cId="1322777460" sldId="259"/>
            <ac:picMk id="5" creationId="{294C45D5-5C0A-F2D6-9818-5CA5DBE311B0}"/>
          </ac:picMkLst>
        </pc:picChg>
        <pc:picChg chg="add mod ord">
          <ac:chgData name="Farr, Zachary H" userId="S::rc6773li@go.minnstate.edu::4efb0c64-3dcc-47ec-a451-e07b9ecfbba0" providerId="AD" clId="Web-{BA49AD82-4201-F1BA-D5B5-C06A89B6CDD6}" dt="2024-12-12T00:00:01.398" v="704" actId="1076"/>
          <ac:picMkLst>
            <pc:docMk/>
            <pc:sldMk cId="1322777460" sldId="259"/>
            <ac:picMk id="8" creationId="{BF2D975C-B823-1481-6E5D-13BC3421F099}"/>
          </ac:picMkLst>
        </pc:picChg>
      </pc:sldChg>
      <pc:sldChg chg="addSp delSp modSp new mod modClrScheme chgLayout">
        <pc:chgData name="Farr, Zachary H" userId="S::rc6773li@go.minnstate.edu::4efb0c64-3dcc-47ec-a451-e07b9ecfbba0" providerId="AD" clId="Web-{BA49AD82-4201-F1BA-D5B5-C06A89B6CDD6}" dt="2024-12-12T00:00:52.493" v="710" actId="14100"/>
        <pc:sldMkLst>
          <pc:docMk/>
          <pc:sldMk cId="914668225" sldId="260"/>
        </pc:sldMkLst>
        <pc:spChg chg="mod ord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914668225" sldId="260"/>
            <ac:spMk id="2" creationId="{863EB751-1F0B-FA16-F2E1-41B2A74EFA4F}"/>
          </ac:spMkLst>
        </pc:spChg>
        <pc:spChg chg="mod ord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914668225" sldId="260"/>
            <ac:spMk id="3" creationId="{6BC699E5-348F-A04C-D770-4BE21D2C8659}"/>
          </ac:spMkLst>
        </pc:spChg>
        <pc:spChg chg="del mod">
          <ac:chgData name="Farr, Zachary H" userId="S::rc6773li@go.minnstate.edu::4efb0c64-3dcc-47ec-a451-e07b9ecfbba0" providerId="AD" clId="Web-{BA49AD82-4201-F1BA-D5B5-C06A89B6CDD6}" dt="2024-12-11T22:34:25.961" v="253"/>
          <ac:spMkLst>
            <pc:docMk/>
            <pc:sldMk cId="914668225" sldId="260"/>
            <ac:spMk id="4" creationId="{4B2B93CF-3121-12CA-68A4-4D0DA79B9088}"/>
          </ac:spMkLst>
        </pc:spChg>
        <pc:spChg chg="add del">
          <ac:chgData name="Farr, Zachary H" userId="S::rc6773li@go.minnstate.edu::4efb0c64-3dcc-47ec-a451-e07b9ecfbba0" providerId="AD" clId="Web-{BA49AD82-4201-F1BA-D5B5-C06A89B6CDD6}" dt="2024-12-11T22:35:20.181" v="267"/>
          <ac:spMkLst>
            <pc:docMk/>
            <pc:sldMk cId="914668225" sldId="260"/>
            <ac:spMk id="6" creationId="{8B02DE61-EB7B-9D96-2DB4-46381567B544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0:00:34.570" v="707" actId="1076"/>
          <ac:spMkLst>
            <pc:docMk/>
            <pc:sldMk cId="914668225" sldId="260"/>
            <ac:spMk id="8" creationId="{38F7132D-3985-F389-4F10-437599434F91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0:00:30.164" v="706" actId="1076"/>
          <ac:spMkLst>
            <pc:docMk/>
            <pc:sldMk cId="914668225" sldId="260"/>
            <ac:spMk id="9" creationId="{8752244B-73CE-5BE2-F62B-206C9FEC672E}"/>
          </ac:spMkLst>
        </pc:spChg>
        <pc:picChg chg="add mod ord">
          <ac:chgData name="Farr, Zachary H" userId="S::rc6773li@go.minnstate.edu::4efb0c64-3dcc-47ec-a451-e07b9ecfbba0" providerId="AD" clId="Web-{BA49AD82-4201-F1BA-D5B5-C06A89B6CDD6}" dt="2024-12-12T00:00:52.493" v="710" actId="14100"/>
          <ac:picMkLst>
            <pc:docMk/>
            <pc:sldMk cId="914668225" sldId="260"/>
            <ac:picMk id="5" creationId="{44EE5B5F-2B98-66B7-EBEC-A89D7F5BA671}"/>
          </ac:picMkLst>
        </pc:picChg>
        <pc:picChg chg="add mod">
          <ac:chgData name="Farr, Zachary H" userId="S::rc6773li@go.minnstate.edu::4efb0c64-3dcc-47ec-a451-e07b9ecfbba0" providerId="AD" clId="Web-{BA49AD82-4201-F1BA-D5B5-C06A89B6CDD6}" dt="2024-12-12T00:00:47.274" v="708" actId="1076"/>
          <ac:picMkLst>
            <pc:docMk/>
            <pc:sldMk cId="914668225" sldId="260"/>
            <ac:picMk id="7" creationId="{2C4845DD-E51C-699E-8CF3-4F4AF0E1721B}"/>
          </ac:picMkLst>
        </pc:picChg>
      </pc:sldChg>
      <pc:sldChg chg="modSp new del">
        <pc:chgData name="Farr, Zachary H" userId="S::rc6773li@go.minnstate.edu::4efb0c64-3dcc-47ec-a451-e07b9ecfbba0" providerId="AD" clId="Web-{BA49AD82-4201-F1BA-D5B5-C06A89B6CDD6}" dt="2024-12-11T22:31:32.798" v="161"/>
        <pc:sldMkLst>
          <pc:docMk/>
          <pc:sldMk cId="3859423650" sldId="260"/>
        </pc:sldMkLst>
        <pc:spChg chg="mod">
          <ac:chgData name="Farr, Zachary H" userId="S::rc6773li@go.minnstate.edu::4efb0c64-3dcc-47ec-a451-e07b9ecfbba0" providerId="AD" clId="Web-{BA49AD82-4201-F1BA-D5B5-C06A89B6CDD6}" dt="2024-12-11T22:31:27.829" v="160" actId="20577"/>
          <ac:spMkLst>
            <pc:docMk/>
            <pc:sldMk cId="3859423650" sldId="260"/>
            <ac:spMk id="2" creationId="{CE8BC88C-6326-9A05-1BB6-190CC84E967A}"/>
          </ac:spMkLst>
        </pc:spChg>
      </pc:sldChg>
      <pc:sldChg chg="addSp delSp modSp new mod modClrScheme chgLayout">
        <pc:chgData name="Farr, Zachary H" userId="S::rc6773li@go.minnstate.edu::4efb0c64-3dcc-47ec-a451-e07b9ecfbba0" providerId="AD" clId="Web-{BA49AD82-4201-F1BA-D5B5-C06A89B6CDD6}" dt="2024-12-12T00:01:12.712" v="716" actId="14100"/>
        <pc:sldMkLst>
          <pc:docMk/>
          <pc:sldMk cId="4088265976" sldId="261"/>
        </pc:sldMkLst>
        <pc:spChg chg="mod ord">
          <ac:chgData name="Farr, Zachary H" userId="S::rc6773li@go.minnstate.edu::4efb0c64-3dcc-47ec-a451-e07b9ecfbba0" providerId="AD" clId="Web-{BA49AD82-4201-F1BA-D5B5-C06A89B6CDD6}" dt="2024-12-12T00:01:07.946" v="714" actId="1076"/>
          <ac:spMkLst>
            <pc:docMk/>
            <pc:sldMk cId="4088265976" sldId="261"/>
            <ac:spMk id="2" creationId="{6F97866C-3F5A-9233-F24F-5009CD34CB40}"/>
          </ac:spMkLst>
        </pc:spChg>
        <pc:spChg chg="del">
          <ac:chgData name="Farr, Zachary H" userId="S::rc6773li@go.minnstate.edu::4efb0c64-3dcc-47ec-a451-e07b9ecfbba0" providerId="AD" clId="Web-{BA49AD82-4201-F1BA-D5B5-C06A89B6CDD6}" dt="2024-12-11T22:46:06.127" v="374"/>
          <ac:spMkLst>
            <pc:docMk/>
            <pc:sldMk cId="4088265976" sldId="261"/>
            <ac:spMk id="3" creationId="{974923F6-5BAD-E4BD-317B-16F492C567BD}"/>
          </ac:spMkLst>
        </pc:spChg>
        <pc:spChg chg="del mod">
          <ac:chgData name="Farr, Zachary H" userId="S::rc6773li@go.minnstate.edu::4efb0c64-3dcc-47ec-a451-e07b9ecfbba0" providerId="AD" clId="Web-{BA49AD82-4201-F1BA-D5B5-C06A89B6CDD6}" dt="2024-12-11T22:46:22.159" v="376"/>
          <ac:spMkLst>
            <pc:docMk/>
            <pc:sldMk cId="4088265976" sldId="261"/>
            <ac:spMk id="4" creationId="{3011127F-8D6A-E9EE-D584-BE809810BBA1}"/>
          </ac:spMkLst>
        </pc:spChg>
        <pc:picChg chg="add mod ord">
          <ac:chgData name="Farr, Zachary H" userId="S::rc6773li@go.minnstate.edu::4efb0c64-3dcc-47ec-a451-e07b9ecfbba0" providerId="AD" clId="Web-{BA49AD82-4201-F1BA-D5B5-C06A89B6CDD6}" dt="2024-12-12T00:01:12.712" v="716" actId="14100"/>
          <ac:picMkLst>
            <pc:docMk/>
            <pc:sldMk cId="4088265976" sldId="261"/>
            <ac:picMk id="5" creationId="{55C5305D-C08B-5A17-B4DE-64764CA2C12C}"/>
          </ac:picMkLst>
        </pc:picChg>
      </pc:sldChg>
      <pc:sldChg chg="addSp delSp modSp new del mod modClrScheme chgLayout">
        <pc:chgData name="Farr, Zachary H" userId="S::rc6773li@go.minnstate.edu::4efb0c64-3dcc-47ec-a451-e07b9ecfbba0" providerId="AD" clId="Web-{BA49AD82-4201-F1BA-D5B5-C06A89B6CDD6}" dt="2024-12-12T01:22:59.365" v="1135"/>
        <pc:sldMkLst>
          <pc:docMk/>
          <pc:sldMk cId="132749978" sldId="262"/>
        </pc:sldMkLst>
        <pc:spChg chg="mod ord">
          <ac:chgData name="Farr, Zachary H" userId="S::rc6773li@go.minnstate.edu::4efb0c64-3dcc-47ec-a451-e07b9ecfbba0" providerId="AD" clId="Web-{BA49AD82-4201-F1BA-D5B5-C06A89B6CDD6}" dt="2024-12-12T01:08:26.665" v="984" actId="1076"/>
          <ac:spMkLst>
            <pc:docMk/>
            <pc:sldMk cId="132749978" sldId="262"/>
            <ac:spMk id="2" creationId="{E329B326-8D61-589F-8E60-9C02358BF0A4}"/>
          </ac:spMkLst>
        </pc:spChg>
        <pc:spChg chg="del">
          <ac:chgData name="Farr, Zachary H" userId="S::rc6773li@go.minnstate.edu::4efb0c64-3dcc-47ec-a451-e07b9ecfbba0" providerId="AD" clId="Web-{BA49AD82-4201-F1BA-D5B5-C06A89B6CDD6}" dt="2024-12-11T22:53:54.895" v="405"/>
          <ac:spMkLst>
            <pc:docMk/>
            <pc:sldMk cId="132749978" sldId="262"/>
            <ac:spMk id="3" creationId="{87E168A4-C5E5-A186-59DE-E1D4BFDDD8D2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2T01:06:02.535" v="935"/>
          <ac:spMkLst>
            <pc:docMk/>
            <pc:sldMk cId="132749978" sldId="262"/>
            <ac:spMk id="4" creationId="{CC5DC473-98A9-C441-A639-FDDAF9520061}"/>
          </ac:spMkLst>
        </pc:spChg>
        <pc:spChg chg="del">
          <ac:chgData name="Farr, Zachary H" userId="S::rc6773li@go.minnstate.edu::4efb0c64-3dcc-47ec-a451-e07b9ecfbba0" providerId="AD" clId="Web-{BA49AD82-4201-F1BA-D5B5-C06A89B6CDD6}" dt="2024-12-11T22:54:05.583" v="406"/>
          <ac:spMkLst>
            <pc:docMk/>
            <pc:sldMk cId="132749978" sldId="262"/>
            <ac:spMk id="4" creationId="{CF175100-57D8-5A78-1AD1-E45BE834519A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2T01:06:28.661" v="941"/>
          <ac:spMkLst>
            <pc:docMk/>
            <pc:sldMk cId="132749978" sldId="262"/>
            <ac:spMk id="8" creationId="{14C2D6E7-7DA1-ECB3-8887-5DCD265CA420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23:43.524" v="643"/>
          <ac:spMkLst>
            <pc:docMk/>
            <pc:sldMk cId="132749978" sldId="262"/>
            <ac:spMk id="8" creationId="{CE278A48-2CBB-B11B-6B81-99191DC54EB5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2T01:08:07.149" v="979"/>
          <ac:spMkLst>
            <pc:docMk/>
            <pc:sldMk cId="132749978" sldId="262"/>
            <ac:spMk id="11" creationId="{2526D2AF-BEEB-6D46-5E72-F76F385F749C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24:06.181" v="646"/>
          <ac:spMkLst>
            <pc:docMk/>
            <pc:sldMk cId="132749978" sldId="262"/>
            <ac:spMk id="11" creationId="{35F64FC5-2DA9-3AA8-72F8-B77478271EE4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24:34.717" v="648"/>
          <ac:spMkLst>
            <pc:docMk/>
            <pc:sldMk cId="132749978" sldId="262"/>
            <ac:spMk id="14" creationId="{4CCF5353-9874-2B95-5961-CBFF75DF9A40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2T01:10:45.216" v="1014"/>
          <ac:spMkLst>
            <pc:docMk/>
            <pc:sldMk cId="132749978" sldId="262"/>
            <ac:spMk id="14" creationId="{8ED567C0-F4A0-CD1B-AD1C-D4658A80CD3F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2T01:08:21.274" v="982"/>
          <ac:spMkLst>
            <pc:docMk/>
            <pc:sldMk cId="132749978" sldId="262"/>
            <ac:spMk id="16" creationId="{DAB8F6CD-2A20-F319-3256-1C8C03B905D9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1:08:21.274" v="982"/>
          <ac:spMkLst>
            <pc:docMk/>
            <pc:sldMk cId="132749978" sldId="262"/>
            <ac:spMk id="18" creationId="{E1D78EF6-36A7-A291-1A57-46782F7DD7BF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1:08:21.274" v="982"/>
          <ac:spMkLst>
            <pc:docMk/>
            <pc:sldMk cId="132749978" sldId="262"/>
            <ac:spMk id="20" creationId="{BD85038C-050E-F57F-56D9-5890BEC69119}"/>
          </ac:spMkLst>
        </pc:spChg>
        <pc:spChg chg="add del">
          <ac:chgData name="Farr, Zachary H" userId="S::rc6773li@go.minnstate.edu::4efb0c64-3dcc-47ec-a451-e07b9ecfbba0" providerId="AD" clId="Web-{BA49AD82-4201-F1BA-D5B5-C06A89B6CDD6}" dt="2024-12-12T01:11:22.046" v="1020"/>
          <ac:spMkLst>
            <pc:docMk/>
            <pc:sldMk cId="132749978" sldId="262"/>
            <ac:spMk id="21" creationId="{3199AA2D-1936-7E40-8E83-0BF68B47B608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1:08:21.274" v="982"/>
          <ac:spMkLst>
            <pc:docMk/>
            <pc:sldMk cId="132749978" sldId="262"/>
            <ac:spMk id="22" creationId="{3E0F57BC-1D92-D53D-6172-8921BDAD3593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2T01:11:45.609" v="1025"/>
          <ac:spMkLst>
            <pc:docMk/>
            <pc:sldMk cId="132749978" sldId="262"/>
            <ac:spMk id="23" creationId="{97C5BB5B-225B-165A-FDFA-A3CFDF4955F0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2T01:12:45.126" v="1033"/>
          <ac:spMkLst>
            <pc:docMk/>
            <pc:sldMk cId="132749978" sldId="262"/>
            <ac:spMk id="25" creationId="{3B9CB990-3240-2B03-E39C-49263B81B31C}"/>
          </ac:spMkLst>
        </pc:spChg>
        <pc:spChg chg="add del">
          <ac:chgData name="Farr, Zachary H" userId="S::rc6773li@go.minnstate.edu::4efb0c64-3dcc-47ec-a451-e07b9ecfbba0" providerId="AD" clId="Web-{BA49AD82-4201-F1BA-D5B5-C06A89B6CDD6}" dt="2024-12-12T01:14:09.004" v="1054"/>
          <ac:spMkLst>
            <pc:docMk/>
            <pc:sldMk cId="132749978" sldId="262"/>
            <ac:spMk id="28" creationId="{B53AEB6A-02B5-0F8D-4616-09704FACBFC5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2T01:16:58.400" v="1073"/>
          <ac:spMkLst>
            <pc:docMk/>
            <pc:sldMk cId="132749978" sldId="262"/>
            <ac:spMk id="32" creationId="{B686F0AD-D40D-530B-4208-A68450374634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2T01:18:58.217" v="1083"/>
          <ac:spMkLst>
            <pc:docMk/>
            <pc:sldMk cId="132749978" sldId="262"/>
            <ac:spMk id="35" creationId="{E0A410F9-8F61-4F5D-6EF2-2A992B99D4D7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2T01:21:25.565" v="1115"/>
          <ac:spMkLst>
            <pc:docMk/>
            <pc:sldMk cId="132749978" sldId="262"/>
            <ac:spMk id="40" creationId="{4C34FB16-EA97-B066-3CFF-FCC349CDDEDB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1:22:55.053" v="1134"/>
          <ac:spMkLst>
            <pc:docMk/>
            <pc:sldMk cId="132749978" sldId="262"/>
            <ac:spMk id="43" creationId="{9E46A860-6731-26A5-184A-DA18D5A0A35B}"/>
          </ac:spMkLst>
        </pc:spChg>
        <pc:picChg chg="add del mod ord">
          <ac:chgData name="Farr, Zachary H" userId="S::rc6773li@go.minnstate.edu::4efb0c64-3dcc-47ec-a451-e07b9ecfbba0" providerId="AD" clId="Web-{BA49AD82-4201-F1BA-D5B5-C06A89B6CDD6}" dt="2024-12-11T23:23:30.617" v="642"/>
          <ac:picMkLst>
            <pc:docMk/>
            <pc:sldMk cId="132749978" sldId="262"/>
            <ac:picMk id="5" creationId="{3A80FD73-EF05-9698-CC81-72D07AC95AD3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2T01:07:59.898" v="977"/>
          <ac:picMkLst>
            <pc:docMk/>
            <pc:sldMk cId="132749978" sldId="262"/>
            <ac:picMk id="5" creationId="{B5020A27-5C01-C165-02BF-6A607F2E49E0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2T01:05:50.285" v="934"/>
          <ac:picMkLst>
            <pc:docMk/>
            <pc:sldMk cId="132749978" sldId="262"/>
            <ac:picMk id="6" creationId="{E4D7DD56-D266-C4C3-6B3E-1503B2E89B9A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2T01:10:18.137" v="1009"/>
          <ac:picMkLst>
            <pc:docMk/>
            <pc:sldMk cId="132749978" sldId="262"/>
            <ac:picMk id="9" creationId="{745C3346-A6A3-04C7-EEAA-85D644B71AB0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1T23:23:56.806" v="645"/>
          <ac:picMkLst>
            <pc:docMk/>
            <pc:sldMk cId="132749978" sldId="262"/>
            <ac:picMk id="9" creationId="{D68DAB78-C2CA-160E-E995-00E7E23727D4}"/>
          </ac:picMkLst>
        </pc:picChg>
        <pc:picChg chg="add del mod">
          <ac:chgData name="Farr, Zachary H" userId="S::rc6773li@go.minnstate.edu::4efb0c64-3dcc-47ec-a451-e07b9ecfbba0" providerId="AD" clId="Web-{BA49AD82-4201-F1BA-D5B5-C06A89B6CDD6}" dt="2024-12-12T01:10:17.325" v="1008"/>
          <ac:picMkLst>
            <pc:docMk/>
            <pc:sldMk cId="132749978" sldId="262"/>
            <ac:picMk id="12" creationId="{05AC1F22-9DD2-D24C-E9D1-E9B179B830C5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1T23:24:08.744" v="647"/>
          <ac:picMkLst>
            <pc:docMk/>
            <pc:sldMk cId="132749978" sldId="262"/>
            <ac:picMk id="12" creationId="{7E1EF5AB-914D-F3F9-0FD9-E86C67C6FB8E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2T01:06:13.285" v="940"/>
          <ac:picMkLst>
            <pc:docMk/>
            <pc:sldMk cId="132749978" sldId="262"/>
            <ac:picMk id="15" creationId="{8FD32D81-7FD3-8DCA-A9B7-7042A5C47C2F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2T01:12:13.829" v="1032"/>
          <ac:picMkLst>
            <pc:docMk/>
            <pc:sldMk cId="132749978" sldId="262"/>
            <ac:picMk id="17" creationId="{84EF91EF-D513-B53A-B776-13E9CAA4AA29}"/>
          </ac:picMkLst>
        </pc:picChg>
        <pc:picChg chg="add del mod">
          <ac:chgData name="Farr, Zachary H" userId="S::rc6773li@go.minnstate.edu::4efb0c64-3dcc-47ec-a451-e07b9ecfbba0" providerId="AD" clId="Web-{BA49AD82-4201-F1BA-D5B5-C06A89B6CDD6}" dt="2024-12-12T01:12:54.142" v="1037"/>
          <ac:picMkLst>
            <pc:docMk/>
            <pc:sldMk cId="132749978" sldId="262"/>
            <ac:picMk id="19" creationId="{825484DA-1703-120B-D454-872793351E97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2T01:16:55.807" v="1071"/>
          <ac:picMkLst>
            <pc:docMk/>
            <pc:sldMk cId="132749978" sldId="262"/>
            <ac:picMk id="26" creationId="{E3D0E2EC-54B0-A303-80F8-CC773C07DDE6}"/>
          </ac:picMkLst>
        </pc:picChg>
        <pc:picChg chg="add del mod">
          <ac:chgData name="Farr, Zachary H" userId="S::rc6773li@go.minnstate.edu::4efb0c64-3dcc-47ec-a451-e07b9ecfbba0" providerId="AD" clId="Web-{BA49AD82-4201-F1BA-D5B5-C06A89B6CDD6}" dt="2024-12-12T01:16:54.275" v="1069"/>
          <ac:picMkLst>
            <pc:docMk/>
            <pc:sldMk cId="132749978" sldId="262"/>
            <ac:picMk id="27" creationId="{B5968359-6C5B-EE8E-80C0-4F8E5C263C0C}"/>
          </ac:picMkLst>
        </pc:picChg>
        <pc:picChg chg="add del mod">
          <ac:chgData name="Farr, Zachary H" userId="S::rc6773li@go.minnstate.edu::4efb0c64-3dcc-47ec-a451-e07b9ecfbba0" providerId="AD" clId="Web-{BA49AD82-4201-F1BA-D5B5-C06A89B6CDD6}" dt="2024-12-12T01:16:55.994" v="1072"/>
          <ac:picMkLst>
            <pc:docMk/>
            <pc:sldMk cId="132749978" sldId="262"/>
            <ac:picMk id="29" creationId="{1869E4C1-ACD5-58C6-F38E-13A93787BA5B}"/>
          </ac:picMkLst>
        </pc:picChg>
        <pc:picChg chg="add del mod">
          <ac:chgData name="Farr, Zachary H" userId="S::rc6773li@go.minnstate.edu::4efb0c64-3dcc-47ec-a451-e07b9ecfbba0" providerId="AD" clId="Web-{BA49AD82-4201-F1BA-D5B5-C06A89B6CDD6}" dt="2024-12-12T01:16:54.822" v="1070"/>
          <ac:picMkLst>
            <pc:docMk/>
            <pc:sldMk cId="132749978" sldId="262"/>
            <ac:picMk id="30" creationId="{6CBE042C-E948-E7D0-C7EB-E66A6874067C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2T01:17:18.385" v="1079"/>
          <ac:picMkLst>
            <pc:docMk/>
            <pc:sldMk cId="132749978" sldId="262"/>
            <ac:picMk id="33" creationId="{E766AFBA-49D4-113E-4B03-DE6D5D4BF5C7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2T01:21:16.924" v="1114"/>
          <ac:picMkLst>
            <pc:docMk/>
            <pc:sldMk cId="132749978" sldId="262"/>
            <ac:picMk id="36" creationId="{63A839F9-BC90-E1A5-A23A-58574966F113}"/>
          </ac:picMkLst>
        </pc:picChg>
        <pc:picChg chg="add del mod">
          <ac:chgData name="Farr, Zachary H" userId="S::rc6773li@go.minnstate.edu::4efb0c64-3dcc-47ec-a451-e07b9ecfbba0" providerId="AD" clId="Web-{BA49AD82-4201-F1BA-D5B5-C06A89B6CDD6}" dt="2024-12-12T01:20:58.221" v="1109"/>
          <ac:picMkLst>
            <pc:docMk/>
            <pc:sldMk cId="132749978" sldId="262"/>
            <ac:picMk id="37" creationId="{8455A3D2-E3BA-6FE2-3874-7866354F6636}"/>
          </ac:picMkLst>
        </pc:picChg>
        <pc:picChg chg="add del mod">
          <ac:chgData name="Farr, Zachary H" userId="S::rc6773li@go.minnstate.edu::4efb0c64-3dcc-47ec-a451-e07b9ecfbba0" providerId="AD" clId="Web-{BA49AD82-4201-F1BA-D5B5-C06A89B6CDD6}" dt="2024-12-12T01:22:54.256" v="1133"/>
          <ac:picMkLst>
            <pc:docMk/>
            <pc:sldMk cId="132749978" sldId="262"/>
            <ac:picMk id="38" creationId="{5B91BC65-3436-3D28-5F2E-EB3A102B5B3C}"/>
          </ac:picMkLst>
        </pc:picChg>
        <pc:picChg chg="add del mod ord">
          <ac:chgData name="Farr, Zachary H" userId="S::rc6773li@go.minnstate.edu::4efb0c64-3dcc-47ec-a451-e07b9ecfbba0" providerId="AD" clId="Web-{BA49AD82-4201-F1BA-D5B5-C06A89B6CDD6}" dt="2024-12-12T01:22:55.053" v="1134"/>
          <ac:picMkLst>
            <pc:docMk/>
            <pc:sldMk cId="132749978" sldId="262"/>
            <ac:picMk id="41" creationId="{244513FF-F299-4B36-B0DE-ADA67A75E951}"/>
          </ac:picMkLst>
        </pc:picChg>
      </pc:sldChg>
      <pc:sldChg chg="addSp delSp modSp new mod modClrScheme chgLayout">
        <pc:chgData name="Farr, Zachary H" userId="S::rc6773li@go.minnstate.edu::4efb0c64-3dcc-47ec-a451-e07b9ecfbba0" providerId="AD" clId="Web-{BA49AD82-4201-F1BA-D5B5-C06A89B6CDD6}" dt="2024-12-12T01:15:30.054" v="1065" actId="1076"/>
        <pc:sldMkLst>
          <pc:docMk/>
          <pc:sldMk cId="2314153776" sldId="263"/>
        </pc:sldMkLst>
        <pc:spChg chg="mod ord">
          <ac:chgData name="Farr, Zachary H" userId="S::rc6773li@go.minnstate.edu::4efb0c64-3dcc-47ec-a451-e07b9ecfbba0" providerId="AD" clId="Web-{BA49AD82-4201-F1BA-D5B5-C06A89B6CDD6}" dt="2024-12-12T01:04:17.375" v="920"/>
          <ac:spMkLst>
            <pc:docMk/>
            <pc:sldMk cId="2314153776" sldId="263"/>
            <ac:spMk id="2" creationId="{3B00BAF5-86B3-8B24-17B0-FCECB758CD5F}"/>
          </ac:spMkLst>
        </pc:spChg>
        <pc:spChg chg="mod ord">
          <ac:chgData name="Farr, Zachary H" userId="S::rc6773li@go.minnstate.edu::4efb0c64-3dcc-47ec-a451-e07b9ecfbba0" providerId="AD" clId="Web-{BA49AD82-4201-F1BA-D5B5-C06A89B6CDD6}" dt="2024-12-12T01:04:17.375" v="920"/>
          <ac:spMkLst>
            <pc:docMk/>
            <pc:sldMk cId="2314153776" sldId="263"/>
            <ac:spMk id="3" creationId="{7F39B1B9-2A46-EFCE-7AFF-A78A636B9006}"/>
          </ac:spMkLst>
        </pc:spChg>
        <pc:spChg chg="del mod ord">
          <ac:chgData name="Farr, Zachary H" userId="S::rc6773li@go.minnstate.edu::4efb0c64-3dcc-47ec-a451-e07b9ecfbba0" providerId="AD" clId="Web-{BA49AD82-4201-F1BA-D5B5-C06A89B6CDD6}" dt="2024-12-12T01:04:03.109" v="918"/>
          <ac:spMkLst>
            <pc:docMk/>
            <pc:sldMk cId="2314153776" sldId="263"/>
            <ac:spMk id="4" creationId="{98DEF4EF-C64D-9074-A6CE-AC487D4CF8D2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1:04:23.313" v="922"/>
          <ac:spMkLst>
            <pc:docMk/>
            <pc:sldMk cId="2314153776" sldId="263"/>
            <ac:spMk id="10" creationId="{440E4F46-A5ED-82A8-C5F3-05178247F310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1:04:23.313" v="922"/>
          <ac:spMkLst>
            <pc:docMk/>
            <pc:sldMk cId="2314153776" sldId="263"/>
            <ac:spMk id="12" creationId="{013B0635-82DE-F3FC-FA3B-11B976E5B886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1:04:23.313" v="922"/>
          <ac:spMkLst>
            <pc:docMk/>
            <pc:sldMk cId="2314153776" sldId="263"/>
            <ac:spMk id="14" creationId="{F75BA470-6D0A-9E44-E86D-83D8FBAC2626}"/>
          </ac:spMkLst>
        </pc:spChg>
        <pc:picChg chg="add mod ord">
          <ac:chgData name="Farr, Zachary H" userId="S::rc6773li@go.minnstate.edu::4efb0c64-3dcc-47ec-a451-e07b9ecfbba0" providerId="AD" clId="Web-{BA49AD82-4201-F1BA-D5B5-C06A89B6CDD6}" dt="2024-12-12T01:15:30.054" v="1065" actId="1076"/>
          <ac:picMkLst>
            <pc:docMk/>
            <pc:sldMk cId="2314153776" sldId="263"/>
            <ac:picMk id="5" creationId="{EA5F49A7-8AC3-E285-F044-D5C3A681129B}"/>
          </ac:picMkLst>
        </pc:picChg>
      </pc:sldChg>
      <pc:sldChg chg="addSp delSp modSp new mod modClrScheme chgLayout">
        <pc:chgData name="Farr, Zachary H" userId="S::rc6773li@go.minnstate.edu::4efb0c64-3dcc-47ec-a451-e07b9ecfbba0" providerId="AD" clId="Web-{BA49AD82-4201-F1BA-D5B5-C06A89B6CDD6}" dt="2024-12-12T01:16:04.633" v="1068" actId="1076"/>
        <pc:sldMkLst>
          <pc:docMk/>
          <pc:sldMk cId="3052771005" sldId="264"/>
        </pc:sldMkLst>
        <pc:spChg chg="mod ord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3052771005" sldId="264"/>
            <ac:spMk id="2" creationId="{EA4184E0-2D2D-1B8F-F0CA-A7D472F40386}"/>
          </ac:spMkLst>
        </pc:spChg>
        <pc:spChg chg="mod ord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3052771005" sldId="264"/>
            <ac:spMk id="3" creationId="{1870C6C1-C900-2B3E-3852-517F4449C570}"/>
          </ac:spMkLst>
        </pc:spChg>
        <pc:spChg chg="del mod ord">
          <ac:chgData name="Farr, Zachary H" userId="S::rc6773li@go.minnstate.edu::4efb0c64-3dcc-47ec-a451-e07b9ecfbba0" providerId="AD" clId="Web-{BA49AD82-4201-F1BA-D5B5-C06A89B6CDD6}" dt="2024-12-12T01:16:00.023" v="1066"/>
          <ac:spMkLst>
            <pc:docMk/>
            <pc:sldMk cId="3052771005" sldId="264"/>
            <ac:spMk id="4" creationId="{46608C2F-A908-3E73-CA2D-547B47C5C45B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1T23:16:21.930" v="509" actId="14100"/>
          <ac:spMkLst>
            <pc:docMk/>
            <pc:sldMk cId="3052771005" sldId="264"/>
            <ac:spMk id="5" creationId="{A512D055-C435-AEF4-AEF9-EC92914B373D}"/>
          </ac:spMkLst>
        </pc:spChg>
        <pc:picChg chg="add mod ord">
          <ac:chgData name="Farr, Zachary H" userId="S::rc6773li@go.minnstate.edu::4efb0c64-3dcc-47ec-a451-e07b9ecfbba0" providerId="AD" clId="Web-{BA49AD82-4201-F1BA-D5B5-C06A89B6CDD6}" dt="2024-12-12T01:16:04.633" v="1068" actId="1076"/>
          <ac:picMkLst>
            <pc:docMk/>
            <pc:sldMk cId="3052771005" sldId="264"/>
            <ac:picMk id="6" creationId="{B2073D67-3AF0-F05A-D341-C4C02C207D64}"/>
          </ac:picMkLst>
        </pc:picChg>
      </pc:sldChg>
      <pc:sldChg chg="addSp delSp modSp new mod modClrScheme chgLayout">
        <pc:chgData name="Farr, Zachary H" userId="S::rc6773li@go.minnstate.edu::4efb0c64-3dcc-47ec-a451-e07b9ecfbba0" providerId="AD" clId="Web-{BA49AD82-4201-F1BA-D5B5-C06A89B6CDD6}" dt="2024-12-12T00:58:39.564" v="770" actId="20577"/>
        <pc:sldMkLst>
          <pc:docMk/>
          <pc:sldMk cId="764052990" sldId="265"/>
        </pc:sldMkLst>
        <pc:spChg chg="mod ord">
          <ac:chgData name="Farr, Zachary H" userId="S::rc6773li@go.minnstate.edu::4efb0c64-3dcc-47ec-a451-e07b9ecfbba0" providerId="AD" clId="Web-{BA49AD82-4201-F1BA-D5B5-C06A89B6CDD6}" dt="2024-12-11T23:59:16.366" v="691"/>
          <ac:spMkLst>
            <pc:docMk/>
            <pc:sldMk cId="764052990" sldId="265"/>
            <ac:spMk id="2" creationId="{24C67A8C-B340-3177-CF24-740EB97342A0}"/>
          </ac:spMkLst>
        </pc:spChg>
        <pc:spChg chg="mod ord">
          <ac:chgData name="Farr, Zachary H" userId="S::rc6773li@go.minnstate.edu::4efb0c64-3dcc-47ec-a451-e07b9ecfbba0" providerId="AD" clId="Web-{BA49AD82-4201-F1BA-D5B5-C06A89B6CDD6}" dt="2024-12-12T00:01:56.885" v="727" actId="1076"/>
          <ac:spMkLst>
            <pc:docMk/>
            <pc:sldMk cId="764052990" sldId="265"/>
            <ac:spMk id="3" creationId="{8E6E6CE9-D588-0A64-46E5-D324EC5D8BD2}"/>
          </ac:spMkLst>
        </pc:spChg>
        <pc:spChg chg="mod ord">
          <ac:chgData name="Farr, Zachary H" userId="S::rc6773li@go.minnstate.edu::4efb0c64-3dcc-47ec-a451-e07b9ecfbba0" providerId="AD" clId="Web-{BA49AD82-4201-F1BA-D5B5-C06A89B6CDD6}" dt="2024-12-12T00:58:39.564" v="770" actId="20577"/>
          <ac:spMkLst>
            <pc:docMk/>
            <pc:sldMk cId="764052990" sldId="265"/>
            <ac:spMk id="4" creationId="{37718743-9EC2-3EEA-1F36-60B3F1F14A05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21:06.722" v="587"/>
          <ac:spMkLst>
            <pc:docMk/>
            <pc:sldMk cId="764052990" sldId="265"/>
            <ac:spMk id="5" creationId="{67F75FB5-8BBB-F641-1244-2107774E8174}"/>
          </ac:spMkLst>
        </pc:spChg>
        <pc:spChg chg="add del mod">
          <ac:chgData name="Farr, Zachary H" userId="S::rc6773li@go.minnstate.edu::4efb0c64-3dcc-47ec-a451-e07b9ecfbba0" providerId="AD" clId="Web-{BA49AD82-4201-F1BA-D5B5-C06A89B6CDD6}" dt="2024-12-11T23:22:02.755" v="627"/>
          <ac:spMkLst>
            <pc:docMk/>
            <pc:sldMk cId="764052990" sldId="265"/>
            <ac:spMk id="6" creationId="{8F3CEEC1-A996-7821-D1D4-B999104FD1B2}"/>
          </ac:spMkLst>
        </pc:spChg>
        <pc:spChg chg="add mod">
          <ac:chgData name="Farr, Zachary H" userId="S::rc6773li@go.minnstate.edu::4efb0c64-3dcc-47ec-a451-e07b9ecfbba0" providerId="AD" clId="Web-{BA49AD82-4201-F1BA-D5B5-C06A89B6CDD6}" dt="2024-12-12T00:57:42.374" v="743" actId="20577"/>
          <ac:spMkLst>
            <pc:docMk/>
            <pc:sldMk cId="764052990" sldId="265"/>
            <ac:spMk id="7" creationId="{7B0AF6ED-4402-8A40-A13C-E1A6F52AD01D}"/>
          </ac:spMkLst>
        </pc:spChg>
      </pc:sldChg>
      <pc:sldChg chg="modSp new">
        <pc:chgData name="Farr, Zachary H" userId="S::rc6773li@go.minnstate.edu::4efb0c64-3dcc-47ec-a451-e07b9ecfbba0" providerId="AD" clId="Web-{BA49AD82-4201-F1BA-D5B5-C06A89B6CDD6}" dt="2024-12-12T01:17:58.293" v="1082" actId="20577"/>
        <pc:sldMkLst>
          <pc:docMk/>
          <pc:sldMk cId="1290321997" sldId="266"/>
        </pc:sldMkLst>
        <pc:spChg chg="mod">
          <ac:chgData name="Farr, Zachary H" userId="S::rc6773li@go.minnstate.edu::4efb0c64-3dcc-47ec-a451-e07b9ecfbba0" providerId="AD" clId="Web-{BA49AD82-4201-F1BA-D5B5-C06A89B6CDD6}" dt="2024-12-12T01:17:58.293" v="1082" actId="20577"/>
          <ac:spMkLst>
            <pc:docMk/>
            <pc:sldMk cId="1290321997" sldId="266"/>
            <ac:spMk id="2" creationId="{F5DC5D8E-A571-0D43-6521-D19C7D3A5F3C}"/>
          </ac:spMkLst>
        </pc:spChg>
        <pc:spChg chg="mod">
          <ac:chgData name="Farr, Zachary H" userId="S::rc6773li@go.minnstate.edu::4efb0c64-3dcc-47ec-a451-e07b9ecfbba0" providerId="AD" clId="Web-{BA49AD82-4201-F1BA-D5B5-C06A89B6CDD6}" dt="2024-12-12T01:01:49.355" v="875" actId="20577"/>
          <ac:spMkLst>
            <pc:docMk/>
            <pc:sldMk cId="1290321997" sldId="266"/>
            <ac:spMk id="3" creationId="{49CD151F-78BF-D90B-4A3C-D9695C2C8F10}"/>
          </ac:spMkLst>
        </pc:spChg>
        <pc:spChg chg="mod">
          <ac:chgData name="Farr, Zachary H" userId="S::rc6773li@go.minnstate.edu::4efb0c64-3dcc-47ec-a451-e07b9ecfbba0" providerId="AD" clId="Web-{BA49AD82-4201-F1BA-D5B5-C06A89B6CDD6}" dt="2024-12-12T01:02:56.607" v="917" actId="20577"/>
          <ac:spMkLst>
            <pc:docMk/>
            <pc:sldMk cId="1290321997" sldId="266"/>
            <ac:spMk id="4" creationId="{A133459E-0803-0813-69F1-4861A159FF1E}"/>
          </ac:spMkLst>
        </pc:spChg>
      </pc:sldChg>
      <pc:sldChg chg="new del">
        <pc:chgData name="Farr, Zachary H" userId="S::rc6773li@go.minnstate.edu::4efb0c64-3dcc-47ec-a451-e07b9ecfbba0" providerId="AD" clId="Web-{BA49AD82-4201-F1BA-D5B5-C06A89B6CDD6}" dt="2024-12-12T01:09:37.667" v="997"/>
        <pc:sldMkLst>
          <pc:docMk/>
          <pc:sldMk cId="3417451442" sldId="267"/>
        </pc:sldMkLst>
      </pc:sldChg>
      <pc:sldMasterChg chg="del delSldLayout">
        <pc:chgData name="Farr, Zachary H" userId="S::rc6773li@go.minnstate.edu::4efb0c64-3dcc-47ec-a451-e07b9ecfbba0" providerId="AD" clId="Web-{BA49AD82-4201-F1BA-D5B5-C06A89B6CDD6}" dt="2024-12-11T22:02:26.498" v="6"/>
        <pc:sldMasterMkLst>
          <pc:docMk/>
          <pc:sldMasterMk cId="2460954070" sldId="2147483660"/>
        </pc:sldMasterMkLst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arr, Zachary H" userId="S::rc6773li@go.minnstate.edu::4efb0c64-3dcc-47ec-a451-e07b9ecfbba0" providerId="AD" clId="Web-{BA49AD82-4201-F1BA-D5B5-C06A89B6CDD6}" dt="2024-12-11T22:02:26.498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Farr, Zachary H" userId="S::rc6773li@go.minnstate.edu::4efb0c64-3dcc-47ec-a451-e07b9ecfbba0" providerId="AD" clId="Web-{BA49AD82-4201-F1BA-D5B5-C06A89B6CDD6}" dt="2024-12-11T23:59:16.366" v="691"/>
        <pc:sldMasterMkLst>
          <pc:docMk/>
          <pc:sldMasterMk cId="2978118113" sldId="2147483734"/>
        </pc:sldMasterMkLst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418651829" sldId="2147483723"/>
          </pc:sldLayoutMkLst>
        </pc:sldLayoutChg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2888448011" sldId="2147483724"/>
          </pc:sldLayoutMkLst>
        </pc:sldLayoutChg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974189985" sldId="2147483725"/>
          </pc:sldLayoutMkLst>
        </pc:sldLayoutChg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3797717720" sldId="2147483726"/>
          </pc:sldLayoutMkLst>
        </pc:sldLayoutChg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406371246" sldId="2147483727"/>
          </pc:sldLayoutMkLst>
        </pc:sldLayoutChg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2006885926" sldId="2147483728"/>
          </pc:sldLayoutMkLst>
        </pc:sldLayoutChg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1536822187" sldId="2147483729"/>
          </pc:sldLayoutMkLst>
        </pc:sldLayoutChg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2322821225" sldId="2147483730"/>
          </pc:sldLayoutMkLst>
        </pc:sldLayoutChg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3024783050" sldId="2147483731"/>
          </pc:sldLayoutMkLst>
        </pc:sldLayoutChg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3449189979" sldId="2147483732"/>
          </pc:sldLayoutMkLst>
        </pc:sldLayoutChg>
        <pc:sldLayoutChg chg="add del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2978118113" sldId="2147483734"/>
            <pc:sldLayoutMk cId="2360057785" sldId="2147483733"/>
          </pc:sldLayoutMkLst>
        </pc:sldLayoutChg>
      </pc:sldMasterChg>
      <pc:sldMasterChg chg="add addSldLayout modSldLayout">
        <pc:chgData name="Farr, Zachary H" userId="S::rc6773li@go.minnstate.edu::4efb0c64-3dcc-47ec-a451-e07b9ecfbba0" providerId="AD" clId="Web-{BA49AD82-4201-F1BA-D5B5-C06A89B6CDD6}" dt="2024-12-11T23:59:16.366" v="691"/>
        <pc:sldMasterMkLst>
          <pc:docMk/>
          <pc:sldMasterMk cId="3964977696" sldId="2147483735"/>
        </pc:sldMasterMkLst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2270890304" sldId="2147483736"/>
          </pc:sldLayoutMkLst>
        </pc:sldLayoutChg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1514518394" sldId="2147483737"/>
          </pc:sldLayoutMkLst>
        </pc:sldLayoutChg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3176026918" sldId="2147483738"/>
          </pc:sldLayoutMkLst>
        </pc:sldLayoutChg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4161053160" sldId="2147483739"/>
          </pc:sldLayoutMkLst>
        </pc:sldLayoutChg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52238022" sldId="2147483740"/>
          </pc:sldLayoutMkLst>
        </pc:sldLayoutChg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1395512031" sldId="2147483741"/>
          </pc:sldLayoutMkLst>
        </pc:sldLayoutChg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814029176" sldId="2147483742"/>
          </pc:sldLayoutMkLst>
        </pc:sldLayoutChg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4226928624" sldId="2147483743"/>
          </pc:sldLayoutMkLst>
        </pc:sldLayoutChg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2689906950" sldId="2147483744"/>
          </pc:sldLayoutMkLst>
        </pc:sldLayoutChg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3569664134" sldId="2147483745"/>
          </pc:sldLayoutMkLst>
        </pc:sldLayoutChg>
        <pc:sldLayoutChg chg="add mod replId">
          <pc:chgData name="Farr, Zachary H" userId="S::rc6773li@go.minnstate.edu::4efb0c64-3dcc-47ec-a451-e07b9ecfbba0" providerId="AD" clId="Web-{BA49AD82-4201-F1BA-D5B5-C06A89B6CDD6}" dt="2024-12-11T23:59:16.366" v="691"/>
          <pc:sldLayoutMkLst>
            <pc:docMk/>
            <pc:sldMasterMk cId="3964977696" sldId="2147483735"/>
            <pc:sldLayoutMk cId="1788474878" sldId="2147483746"/>
          </pc:sldLayoutMkLst>
        </pc:sldLayoutChg>
      </pc:sldMasterChg>
    </pc:docChg>
  </pc:docChgLst>
  <pc:docChgLst>
    <pc:chgData name="Farr, Zachary H" userId="S::rc6773li@go.minnstate.edu::4efb0c64-3dcc-47ec-a451-e07b9ecfbba0" providerId="AD" clId="Web-{793AFB90-EF28-E75B-EE7A-20F73FF456DF}"/>
    <pc:docChg chg="addSld modSld">
      <pc:chgData name="Farr, Zachary H" userId="S::rc6773li@go.minnstate.edu::4efb0c64-3dcc-47ec-a451-e07b9ecfbba0" providerId="AD" clId="Web-{793AFB90-EF28-E75B-EE7A-20F73FF456DF}" dt="2024-12-12T03:56:33.304" v="263" actId="20577"/>
      <pc:docMkLst>
        <pc:docMk/>
      </pc:docMkLst>
      <pc:sldChg chg="addSp delSp modSp mod modClrScheme chgLayout">
        <pc:chgData name="Farr, Zachary H" userId="S::rc6773li@go.minnstate.edu::4efb0c64-3dcc-47ec-a451-e07b9ecfbba0" providerId="AD" clId="Web-{793AFB90-EF28-E75B-EE7A-20F73FF456DF}" dt="2024-12-12T03:55:53.600" v="261"/>
        <pc:sldMkLst>
          <pc:docMk/>
          <pc:sldMk cId="109857222" sldId="256"/>
        </pc:sldMkLst>
        <pc:spChg chg="mod">
          <ac:chgData name="Farr, Zachary H" userId="S::rc6773li@go.minnstate.edu::4efb0c64-3dcc-47ec-a451-e07b9ecfbba0" providerId="AD" clId="Web-{793AFB90-EF28-E75B-EE7A-20F73FF456DF}" dt="2024-12-12T03:55:53.600" v="26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5:53.600" v="261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5:53.600" v="261"/>
          <ac:spMkLst>
            <pc:docMk/>
            <pc:sldMk cId="109857222" sldId="256"/>
            <ac:spMk id="6" creationId="{65CC5369-A83D-D8BC-137A-FA77D6EBE930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5:53.600" v="261"/>
          <ac:spMkLst>
            <pc:docMk/>
            <pc:sldMk cId="109857222" sldId="256"/>
            <ac:spMk id="7" creationId="{A1B822ED-BC49-7A1D-119B-D9C1C3A0B290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5:53.600" v="261"/>
          <ac:spMkLst>
            <pc:docMk/>
            <pc:sldMk cId="109857222" sldId="256"/>
            <ac:spMk id="13" creationId="{C2C8F62C-7D23-EBB3-3872-ED22A7637FEE}"/>
          </ac:spMkLst>
        </pc:spChg>
        <pc:picChg chg="del">
          <ac:chgData name="Farr, Zachary H" userId="S::rc6773li@go.minnstate.edu::4efb0c64-3dcc-47ec-a451-e07b9ecfbba0" providerId="AD" clId="Web-{793AFB90-EF28-E75B-EE7A-20F73FF456DF}" dt="2024-12-12T03:55:50.725" v="260"/>
          <ac:picMkLst>
            <pc:docMk/>
            <pc:sldMk cId="109857222" sldId="256"/>
            <ac:picMk id="4" creationId="{A905054A-4CF3-B2FB-6B70-D0592E93117B}"/>
          </ac:picMkLst>
        </pc:picChg>
        <pc:picChg chg="add">
          <ac:chgData name="Farr, Zachary H" userId="S::rc6773li@go.minnstate.edu::4efb0c64-3dcc-47ec-a451-e07b9ecfbba0" providerId="AD" clId="Web-{793AFB90-EF28-E75B-EE7A-20F73FF456DF}" dt="2024-12-12T03:55:53.600" v="261"/>
          <ac:picMkLst>
            <pc:docMk/>
            <pc:sldMk cId="109857222" sldId="256"/>
            <ac:picMk id="15" creationId="{9BB64E33-5782-95E3-A839-6912D3485BEF}"/>
          </ac:picMkLst>
        </pc:picChg>
      </pc:sldChg>
      <pc:sldChg chg="modSp">
        <pc:chgData name="Farr, Zachary H" userId="S::rc6773li@go.minnstate.edu::4efb0c64-3dcc-47ec-a451-e07b9ecfbba0" providerId="AD" clId="Web-{793AFB90-EF28-E75B-EE7A-20F73FF456DF}" dt="2024-12-12T03:54:23.645" v="255" actId="1076"/>
        <pc:sldMkLst>
          <pc:docMk/>
          <pc:sldMk cId="2659769827" sldId="257"/>
        </pc:sldMkLst>
        <pc:spChg chg="mod">
          <ac:chgData name="Farr, Zachary H" userId="S::rc6773li@go.minnstate.edu::4efb0c64-3dcc-47ec-a451-e07b9ecfbba0" providerId="AD" clId="Web-{793AFB90-EF28-E75B-EE7A-20F73FF456DF}" dt="2024-12-12T03:54:23.645" v="255" actId="1076"/>
          <ac:spMkLst>
            <pc:docMk/>
            <pc:sldMk cId="2659769827" sldId="257"/>
            <ac:spMk id="3" creationId="{E65D8619-FD0A-4003-886C-BE2CE0F9855E}"/>
          </ac:spMkLst>
        </pc:spChg>
      </pc:sldChg>
      <pc:sldChg chg="modSp">
        <pc:chgData name="Farr, Zachary H" userId="S::rc6773li@go.minnstate.edu::4efb0c64-3dcc-47ec-a451-e07b9ecfbba0" providerId="AD" clId="Web-{793AFB90-EF28-E75B-EE7A-20F73FF456DF}" dt="2024-12-12T03:55:13.990" v="258" actId="1076"/>
        <pc:sldMkLst>
          <pc:docMk/>
          <pc:sldMk cId="914668225" sldId="260"/>
        </pc:sldMkLst>
        <pc:spChg chg="mod">
          <ac:chgData name="Farr, Zachary H" userId="S::rc6773li@go.minnstate.edu::4efb0c64-3dcc-47ec-a451-e07b9ecfbba0" providerId="AD" clId="Web-{793AFB90-EF28-E75B-EE7A-20F73FF456DF}" dt="2024-12-12T03:55:08.021" v="257" actId="20577"/>
          <ac:spMkLst>
            <pc:docMk/>
            <pc:sldMk cId="914668225" sldId="260"/>
            <ac:spMk id="3" creationId="{6BC699E5-348F-A04C-D770-4BE21D2C8659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5:13.990" v="258" actId="1076"/>
          <ac:spMkLst>
            <pc:docMk/>
            <pc:sldMk cId="914668225" sldId="260"/>
            <ac:spMk id="8" creationId="{38F7132D-3985-F389-4F10-437599434F91}"/>
          </ac:spMkLst>
        </pc:spChg>
      </pc:sldChg>
      <pc:sldChg chg="addSp delSp modSp">
        <pc:chgData name="Farr, Zachary H" userId="S::rc6773li@go.minnstate.edu::4efb0c64-3dcc-47ec-a451-e07b9ecfbba0" providerId="AD" clId="Web-{793AFB90-EF28-E75B-EE7A-20F73FF456DF}" dt="2024-12-12T03:54:08.630" v="254" actId="20577"/>
        <pc:sldMkLst>
          <pc:docMk/>
          <pc:sldMk cId="764052990" sldId="265"/>
        </pc:sldMkLst>
        <pc:spChg chg="mod">
          <ac:chgData name="Farr, Zachary H" userId="S::rc6773li@go.minnstate.edu::4efb0c64-3dcc-47ec-a451-e07b9ecfbba0" providerId="AD" clId="Web-{793AFB90-EF28-E75B-EE7A-20F73FF456DF}" dt="2024-12-12T03:51:07.235" v="174" actId="20577"/>
          <ac:spMkLst>
            <pc:docMk/>
            <pc:sldMk cId="764052990" sldId="265"/>
            <ac:spMk id="3" creationId="{8E6E6CE9-D588-0A64-46E5-D324EC5D8BD2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4:08.630" v="254" actId="20577"/>
          <ac:spMkLst>
            <pc:docMk/>
            <pc:sldMk cId="764052990" sldId="265"/>
            <ac:spMk id="4" creationId="{37718743-9EC2-3EEA-1F36-60B3F1F14A05}"/>
          </ac:spMkLst>
        </pc:spChg>
        <pc:spChg chg="add del mod">
          <ac:chgData name="Farr, Zachary H" userId="S::rc6773li@go.minnstate.edu::4efb0c64-3dcc-47ec-a451-e07b9ecfbba0" providerId="AD" clId="Web-{793AFB90-EF28-E75B-EE7A-20F73FF456DF}" dt="2024-12-12T03:52:13.112" v="189"/>
          <ac:spMkLst>
            <pc:docMk/>
            <pc:sldMk cId="764052990" sldId="265"/>
            <ac:spMk id="6" creationId="{85111F57-0E95-73E4-CB53-37EF967BC7B8}"/>
          </ac:spMkLst>
        </pc:spChg>
        <pc:spChg chg="del mod">
          <ac:chgData name="Farr, Zachary H" userId="S::rc6773li@go.minnstate.edu::4efb0c64-3dcc-47ec-a451-e07b9ecfbba0" providerId="AD" clId="Web-{793AFB90-EF28-E75B-EE7A-20F73FF456DF}" dt="2024-12-12T03:51:39.345" v="181"/>
          <ac:spMkLst>
            <pc:docMk/>
            <pc:sldMk cId="764052990" sldId="265"/>
            <ac:spMk id="7" creationId="{7B0AF6ED-4402-8A40-A13C-E1A6F52AD01D}"/>
          </ac:spMkLst>
        </pc:spChg>
        <pc:spChg chg="add mod">
          <ac:chgData name="Farr, Zachary H" userId="S::rc6773li@go.minnstate.edu::4efb0c64-3dcc-47ec-a451-e07b9ecfbba0" providerId="AD" clId="Web-{793AFB90-EF28-E75B-EE7A-20F73FF456DF}" dt="2024-12-12T03:53:31.004" v="249" actId="20577"/>
          <ac:spMkLst>
            <pc:docMk/>
            <pc:sldMk cId="764052990" sldId="265"/>
            <ac:spMk id="8" creationId="{595C07C0-7F0C-6EB9-81CF-3570BD9764E5}"/>
          </ac:spMkLst>
        </pc:spChg>
        <pc:picChg chg="add mod">
          <ac:chgData name="Farr, Zachary H" userId="S::rc6773li@go.minnstate.edu::4efb0c64-3dcc-47ec-a451-e07b9ecfbba0" providerId="AD" clId="Web-{793AFB90-EF28-E75B-EE7A-20F73FF456DF}" dt="2024-12-12T03:42:06.864" v="1" actId="1076"/>
          <ac:picMkLst>
            <pc:docMk/>
            <pc:sldMk cId="764052990" sldId="265"/>
            <ac:picMk id="5" creationId="{8C0A7111-C992-2F95-479C-762E30915479}"/>
          </ac:picMkLst>
        </pc:picChg>
      </pc:sldChg>
      <pc:sldChg chg="addSp modSp">
        <pc:chgData name="Farr, Zachary H" userId="S::rc6773li@go.minnstate.edu::4efb0c64-3dcc-47ec-a451-e07b9ecfbba0" providerId="AD" clId="Web-{793AFB90-EF28-E75B-EE7A-20F73FF456DF}" dt="2024-12-12T03:50:10.327" v="147" actId="20577"/>
        <pc:sldMkLst>
          <pc:docMk/>
          <pc:sldMk cId="1290321997" sldId="266"/>
        </pc:sldMkLst>
        <pc:spChg chg="mod">
          <ac:chgData name="Farr, Zachary H" userId="S::rc6773li@go.minnstate.edu::4efb0c64-3dcc-47ec-a451-e07b9ecfbba0" providerId="AD" clId="Web-{793AFB90-EF28-E75B-EE7A-20F73FF456DF}" dt="2024-12-12T03:50:06.061" v="146" actId="20577"/>
          <ac:spMkLst>
            <pc:docMk/>
            <pc:sldMk cId="1290321997" sldId="266"/>
            <ac:spMk id="3" creationId="{49CD151F-78BF-D90B-4A3C-D9695C2C8F10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0:10.327" v="147" actId="20577"/>
          <ac:spMkLst>
            <pc:docMk/>
            <pc:sldMk cId="1290321997" sldId="266"/>
            <ac:spMk id="4" creationId="{A133459E-0803-0813-69F1-4861A159FF1E}"/>
          </ac:spMkLst>
        </pc:spChg>
        <pc:picChg chg="add mod">
          <ac:chgData name="Farr, Zachary H" userId="S::rc6773li@go.minnstate.edu::4efb0c64-3dcc-47ec-a451-e07b9ecfbba0" providerId="AD" clId="Web-{793AFB90-EF28-E75B-EE7A-20F73FF456DF}" dt="2024-12-12T03:45:00.883" v="62" actId="1076"/>
          <ac:picMkLst>
            <pc:docMk/>
            <pc:sldMk cId="1290321997" sldId="266"/>
            <ac:picMk id="8" creationId="{FF071819-B97F-080C-A2F4-4B3C4D98F9F3}"/>
          </ac:picMkLst>
        </pc:picChg>
      </pc:sldChg>
      <pc:sldChg chg="addSp delSp modSp new mod modClrScheme chgLayout">
        <pc:chgData name="Farr, Zachary H" userId="S::rc6773li@go.minnstate.edu::4efb0c64-3dcc-47ec-a451-e07b9ecfbba0" providerId="AD" clId="Web-{793AFB90-EF28-E75B-EE7A-20F73FF456DF}" dt="2024-12-12T03:56:33.304" v="263" actId="20577"/>
        <pc:sldMkLst>
          <pc:docMk/>
          <pc:sldMk cId="2720762483" sldId="267"/>
        </pc:sldMkLst>
        <pc:spChg chg="mod">
          <ac:chgData name="Farr, Zachary H" userId="S::rc6773li@go.minnstate.edu::4efb0c64-3dcc-47ec-a451-e07b9ecfbba0" providerId="AD" clId="Web-{793AFB90-EF28-E75B-EE7A-20F73FF456DF}" dt="2024-12-12T03:55:34.147" v="259"/>
          <ac:spMkLst>
            <pc:docMk/>
            <pc:sldMk cId="2720762483" sldId="267"/>
            <ac:spMk id="2" creationId="{72E5AF19-3F1E-C5A8-04B8-F028696ECD89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6:33.304" v="263" actId="20577"/>
          <ac:spMkLst>
            <pc:docMk/>
            <pc:sldMk cId="2720762483" sldId="267"/>
            <ac:spMk id="3" creationId="{62F0382A-8420-F5C3-EA5B-E4A9079C1455}"/>
          </ac:spMkLst>
        </pc:spChg>
        <pc:spChg chg="add del mod">
          <ac:chgData name="Farr, Zachary H" userId="S::rc6773li@go.minnstate.edu::4efb0c64-3dcc-47ec-a451-e07b9ecfbba0" providerId="AD" clId="Web-{793AFB90-EF28-E75B-EE7A-20F73FF456DF}" dt="2024-12-12T03:49:22.967" v="144"/>
          <ac:spMkLst>
            <pc:docMk/>
            <pc:sldMk cId="2720762483" sldId="267"/>
            <ac:spMk id="4" creationId="{079E56D2-F8F6-810D-3477-282B17C941E5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5:34.147" v="259"/>
          <ac:spMkLst>
            <pc:docMk/>
            <pc:sldMk cId="2720762483" sldId="267"/>
            <ac:spMk id="5" creationId="{60C1D562-8606-F545-8F80-7981BDF54BB7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5:34.147" v="259"/>
          <ac:spMkLst>
            <pc:docMk/>
            <pc:sldMk cId="2720762483" sldId="267"/>
            <ac:spMk id="6" creationId="{5F475387-571E-9E16-5BAE-72EE1ED9E917}"/>
          </ac:spMkLst>
        </pc:spChg>
        <pc:spChg chg="mod">
          <ac:chgData name="Farr, Zachary H" userId="S::rc6773li@go.minnstate.edu::4efb0c64-3dcc-47ec-a451-e07b9ecfbba0" providerId="AD" clId="Web-{793AFB90-EF28-E75B-EE7A-20F73FF456DF}" dt="2024-12-12T03:55:34.147" v="259"/>
          <ac:spMkLst>
            <pc:docMk/>
            <pc:sldMk cId="2720762483" sldId="267"/>
            <ac:spMk id="7" creationId="{E7B38CCB-9B70-1A07-9AAB-A3705F57E8A9}"/>
          </ac:spMkLst>
        </pc:spChg>
        <pc:spChg chg="add del mod">
          <ac:chgData name="Farr, Zachary H" userId="S::rc6773li@go.minnstate.edu::4efb0c64-3dcc-47ec-a451-e07b9ecfbba0" providerId="AD" clId="Web-{793AFB90-EF28-E75B-EE7A-20F73FF456DF}" dt="2024-12-12T03:49:17.701" v="141"/>
          <ac:spMkLst>
            <pc:docMk/>
            <pc:sldMk cId="2720762483" sldId="267"/>
            <ac:spMk id="12" creationId="{34AEA257-05F2-3897-F921-16B2C715EB2A}"/>
          </ac:spMkLst>
        </pc:spChg>
        <pc:spChg chg="add del mod">
          <ac:chgData name="Farr, Zachary H" userId="S::rc6773li@go.minnstate.edu::4efb0c64-3dcc-47ec-a451-e07b9ecfbba0" providerId="AD" clId="Web-{793AFB90-EF28-E75B-EE7A-20F73FF456DF}" dt="2024-12-12T03:49:17.701" v="141"/>
          <ac:spMkLst>
            <pc:docMk/>
            <pc:sldMk cId="2720762483" sldId="267"/>
            <ac:spMk id="14" creationId="{01AABB44-4379-3F92-E31B-C10403C5D815}"/>
          </ac:spMkLst>
        </pc:spChg>
        <pc:spChg chg="add del mod">
          <ac:chgData name="Farr, Zachary H" userId="S::rc6773li@go.minnstate.edu::4efb0c64-3dcc-47ec-a451-e07b9ecfbba0" providerId="AD" clId="Web-{793AFB90-EF28-E75B-EE7A-20F73FF456DF}" dt="2024-12-12T03:49:17.701" v="141"/>
          <ac:spMkLst>
            <pc:docMk/>
            <pc:sldMk cId="2720762483" sldId="267"/>
            <ac:spMk id="16" creationId="{505F523A-593A-FDED-70DA-C0FB3399D6FD}"/>
          </ac:spMkLst>
        </pc:spChg>
        <pc:spChg chg="add del mod">
          <ac:chgData name="Farr, Zachary H" userId="S::rc6773li@go.minnstate.edu::4efb0c64-3dcc-47ec-a451-e07b9ecfbba0" providerId="AD" clId="Web-{793AFB90-EF28-E75B-EE7A-20F73FF456DF}" dt="2024-12-12T03:49:22.951" v="143"/>
          <ac:spMkLst>
            <pc:docMk/>
            <pc:sldMk cId="2720762483" sldId="267"/>
            <ac:spMk id="18" creationId="{CC7344D9-CE65-A5E8-D7A9-4E229AEAA05E}"/>
          </ac:spMkLst>
        </pc:spChg>
        <pc:picChg chg="add del">
          <ac:chgData name="Farr, Zachary H" userId="S::rc6773li@go.minnstate.edu::4efb0c64-3dcc-47ec-a451-e07b9ecfbba0" providerId="AD" clId="Web-{793AFB90-EF28-E75B-EE7A-20F73FF456DF}" dt="2024-12-12T03:49:14.029" v="139"/>
          <ac:picMkLst>
            <pc:docMk/>
            <pc:sldMk cId="2720762483" sldId="267"/>
            <ac:picMk id="9" creationId="{62B498D8-48D0-DFD4-8AFE-C0ABA2DBB862}"/>
          </ac:picMkLst>
        </pc:picChg>
        <pc:picChg chg="add">
          <ac:chgData name="Farr, Zachary H" userId="S::rc6773li@go.minnstate.edu::4efb0c64-3dcc-47ec-a451-e07b9ecfbba0" providerId="AD" clId="Web-{793AFB90-EF28-E75B-EE7A-20F73FF456DF}" dt="2024-12-12T03:55:34.147" v="259"/>
          <ac:picMkLst>
            <pc:docMk/>
            <pc:sldMk cId="2720762483" sldId="267"/>
            <ac:picMk id="10" creationId="{C891F665-3B72-2D24-96CC-7F5B7A095A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9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7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2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2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0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77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lnewstoday.com/articles/how-many-steps-should-you-take-a-day#for-general-healt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>
            <a:normAutofit/>
          </a:bodyPr>
          <a:lstStyle/>
          <a:p>
            <a:r>
              <a:rPr lang="en-US"/>
              <a:t>Steps Taken</a:t>
            </a:r>
          </a:p>
        </p:txBody>
      </p:sp>
      <p:pic>
        <p:nvPicPr>
          <p:cNvPr id="15" name="Picture 14" descr="Detail Shot Of stone stairs in blue tone">
            <a:extLst>
              <a:ext uri="{FF2B5EF4-FFF2-40B4-BE49-F238E27FC236}">
                <a16:creationId xmlns:a16="http://schemas.microsoft.com/office/drawing/2014/main" id="{9BB64E33-5782-95E3-A839-6912D348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28" r="10926" b="8"/>
          <a:stretch/>
        </p:blipFill>
        <p:spPr>
          <a:xfrm>
            <a:off x="5334001" y="762000"/>
            <a:ext cx="5333999" cy="5334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Zachary Farr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5CC5369-A83D-D8BC-137A-FA77D6EB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BC1B50-2059-42EE-B8D9-DB4ACEE7741B}" type="datetime1">
              <a:rPr lang="en-US"/>
              <a:pPr>
                <a:spcAft>
                  <a:spcPts val="600"/>
                </a:spcAft>
              </a:pPr>
              <a:t>12/11/2024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1B822ED-BC49-7A1D-119B-D9C1C3A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2C8F62C-7D23-EBB3-3872-ED22A763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5D8E-A571-0D43-6521-D19C7D3A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151F-78BF-D90B-4A3C-D9695C2C8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Step 3</a:t>
            </a:r>
          </a:p>
          <a:p>
            <a:pPr marL="468630" lvl="2" indent="-285750">
              <a:buFont typeface="Wingdings"/>
              <a:buChar char="§"/>
            </a:pPr>
            <a:r>
              <a:rPr lang="en-US" sz="1800" dirty="0">
                <a:latin typeface="Trade Gothic Next Light"/>
                <a:ea typeface="Calibri"/>
                <a:cs typeface="Calibri"/>
              </a:rPr>
              <a:t>Test statistic = 0.86517</a:t>
            </a:r>
            <a:endParaRPr lang="en-US" sz="1800" b="0" dirty="0">
              <a:latin typeface="Trade Gothic Next Light"/>
              <a:ea typeface="Calibri"/>
              <a:cs typeface="Calibri"/>
            </a:endParaRPr>
          </a:p>
          <a:p>
            <a:pPr marL="468630" lvl="2" indent="-285750">
              <a:buFont typeface="Wingdings"/>
              <a:buChar char="§"/>
            </a:pPr>
            <a:r>
              <a:rPr lang="en-US" sz="1800" dirty="0"/>
              <a:t>P-value = 0.4026</a:t>
            </a:r>
          </a:p>
          <a:p>
            <a:pPr marL="182880" lvl="2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3459E-0803-0813-69F1-4861A159F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Step 4</a:t>
            </a:r>
          </a:p>
          <a:p>
            <a:pPr marL="468630" lvl="2" indent="-285750">
              <a:buFont typeface="Wingdings"/>
              <a:buChar char="§"/>
            </a:pPr>
            <a:r>
              <a:rPr lang="en-US" sz="1800" dirty="0"/>
              <a:t>Using a significance level 0.05</a:t>
            </a:r>
          </a:p>
          <a:p>
            <a:pPr marL="468630" lvl="2" indent="-285750">
              <a:buFont typeface="Wingdings"/>
              <a:buChar char="§"/>
            </a:pPr>
            <a:r>
              <a:rPr lang="en-US" sz="1800" dirty="0"/>
              <a:t>Fail to reject the null hypothesis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B41CB-55D6-B3A6-42BE-67DA9118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E18-BF2C-47BF-A568-17A9020B75F0}" type="datetime1"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D9C09-3E5B-EA39-5A3C-05D17361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E4CD3-82C9-DD0E-D215-FB28885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F071819-B97F-080C-A2F4-4B3C4D98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3" y="3426769"/>
            <a:ext cx="4781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2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AF19-3F1E-C5A8-04B8-F028696E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0" name="Picture 9" descr="Pen placed on top of a signature line">
            <a:extLst>
              <a:ext uri="{FF2B5EF4-FFF2-40B4-BE49-F238E27FC236}">
                <a16:creationId xmlns:a16="http://schemas.microsoft.com/office/drawing/2014/main" id="{C891F665-3B72-2D24-96CC-7F5B7A09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47" r="8" b="8"/>
          <a:stretch/>
        </p:blipFill>
        <p:spPr>
          <a:xfrm>
            <a:off x="5334000" y="762000"/>
            <a:ext cx="5333999" cy="53340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382A-8420-F5C3-EA5B-E4A9079C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Since the p-value is 0.4026, we fail to reject the null hypothesis. There is not enough evidence to support the claim that I get more than the recommended average for daily steps</a:t>
            </a:r>
            <a:r>
              <a:rPr lang="en-US" dirty="0"/>
              <a:t>. 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1D562-8606-F545-8F80-7981BDF5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3C02D8-53DA-4F21-8730-21B1D03C9A05}" type="datetime1">
              <a:rPr lang="en-US"/>
              <a:pPr>
                <a:spcAft>
                  <a:spcPts val="600"/>
                </a:spcAft>
              </a:pPr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5387-571E-9E16-5BAE-72EE1ED9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
             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CCB-9B70-1A07-9AAB-A3705F57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F0B1-66A1-23F9-C3D7-6D7ED004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>
            <a:normAutofit/>
          </a:bodyPr>
          <a:lstStyle/>
          <a:p>
            <a:r>
              <a:rPr lang="en-US" dirty="0"/>
              <a:t>Question:</a:t>
            </a:r>
            <a:br>
              <a:rPr lang="en-US" dirty="0"/>
            </a:br>
            <a:r>
              <a:rPr lang="en-US" b="0"/>
              <a:t>Am I meeting the recommended daily average for steps?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8619-FD0A-4003-886C-BE2CE0F98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925629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potential factors can affect my daily steps?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86FAA9E8-ADA3-7993-9886-1C33105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64FC91C-D7C3-4C71-BACF-167FFED52516}" type="datetime1">
              <a:pPr>
                <a:spcAft>
                  <a:spcPts val="600"/>
                </a:spcAft>
              </a:pPr>
              <a:t>12/11/2024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C8EE916-93E3-1D06-3295-870BCB46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A5B4E79-9F14-D75E-866B-CE9563D3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A1E0-DAA7-5E56-A029-262CB305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6819-7095-2C46-CB96-95345CB50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14 days of collected data</a:t>
            </a:r>
          </a:p>
          <a:p>
            <a:r>
              <a:rPr lang="en-US" dirty="0"/>
              <a:t>Steps taken daily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ADF803C3-F0B1-3888-2D62-CDA875969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7510" y="682281"/>
            <a:ext cx="3313621" cy="5847271"/>
          </a:xfrm>
        </p:spPr>
      </p:pic>
      <p:pic>
        <p:nvPicPr>
          <p:cNvPr id="6" name="Picture 5" descr="A screen shot of a logo&#10;&#10;Description automatically generated">
            <a:extLst>
              <a:ext uri="{FF2B5EF4-FFF2-40B4-BE49-F238E27FC236}">
                <a16:creationId xmlns:a16="http://schemas.microsoft.com/office/drawing/2014/main" id="{7ECB99A3-C1F8-05D3-3DD8-D6B864C2E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9" y="3266690"/>
            <a:ext cx="3045123" cy="16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8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91A5-9D16-9404-D9AD-A5AD6E8D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Visualizing My Data</a:t>
            </a:r>
            <a:endParaRPr lang="en-US"/>
          </a:p>
        </p:txBody>
      </p:sp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F2D975C-B823-1481-6E5D-13BC3421F0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2777" y="1451621"/>
            <a:ext cx="7783881" cy="4628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277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B751-1F0B-FA16-F2E1-41B2A74E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my data normally distributed?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99E5-348F-A04C-D770-4BE21D2C8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93" y="2135565"/>
            <a:ext cx="4495800" cy="3960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Shapiro-Wilk Test in Rmarkdown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Commonly used for small samples sizes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/>
              <a:t>N &lt; 50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E5B5F-2B98-66B7-EBEC-A89D7F5BA6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4792" y="2134838"/>
            <a:ext cx="4720170" cy="659113"/>
          </a:xfr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C4845DD-E51C-699E-8CF3-4F4AF0E1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62" y="3426577"/>
            <a:ext cx="5110970" cy="1771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7132D-3985-F389-4F10-437599434F91}"/>
              </a:ext>
            </a:extLst>
          </p:cNvPr>
          <p:cNvSpPr txBox="1"/>
          <p:nvPr/>
        </p:nvSpPr>
        <p:spPr>
          <a:xfrm>
            <a:off x="597284" y="3401282"/>
            <a:ext cx="48985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Null Hypothesis: The data is normally distributed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P-value &lt; 0.05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2244B-73CE-5BE2-F62B-206C9FEC672E}"/>
              </a:ext>
            </a:extLst>
          </p:cNvPr>
          <p:cNvSpPr txBox="1"/>
          <p:nvPr/>
        </p:nvSpPr>
        <p:spPr>
          <a:xfrm>
            <a:off x="607614" y="4446988"/>
            <a:ext cx="4172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Data is not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91466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866C-3F5A-9233-F24F-5009CD34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51" y="491493"/>
            <a:ext cx="9238434" cy="889592"/>
          </a:xfrm>
        </p:spPr>
        <p:txBody>
          <a:bodyPr/>
          <a:lstStyle/>
          <a:p>
            <a:r>
              <a:rPr lang="en-US" dirty="0"/>
              <a:t>Potential Outliers?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5305D-C08B-5A17-B4DE-64764CA2C1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2498" y="1610006"/>
            <a:ext cx="7772438" cy="4744171"/>
          </a:xfrm>
        </p:spPr>
      </p:pic>
    </p:spTree>
    <p:extLst>
      <p:ext uri="{BB962C8B-B14F-4D97-AF65-F5344CB8AC3E}">
        <p14:creationId xmlns:p14="http://schemas.microsoft.com/office/powerpoint/2010/main" val="408826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BAF5-86B3-8B24-17B0-FCECB758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b="0"/>
              <a:t>Understanding the Causes of Low Points in the Step Data</a:t>
            </a:r>
            <a:endParaRPr lang="en-US" sz="2600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A5F49A7-8AC3-E285-F044-D5C3A6811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937342" y="1557405"/>
            <a:ext cx="6398710" cy="4160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B1B9-2A46-EFCE-7AFF-A78A636B9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Classes</a:t>
            </a:r>
          </a:p>
          <a:p>
            <a:r>
              <a:rPr lang="en-US" dirty="0"/>
              <a:t>Gym</a:t>
            </a:r>
          </a:p>
          <a:p>
            <a:r>
              <a:rPr lang="en-US" dirty="0"/>
              <a:t>Studying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440E4F46-A5ED-82A8-C5F3-05178247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0AABAF8-76F4-4610-85D6-A334D0F9142E}" type="datetime1">
              <a:rPr lang="en-US"/>
              <a:pPr>
                <a:spcAft>
                  <a:spcPts val="600"/>
                </a:spcAft>
              </a:pPr>
              <a:t>12/11/2024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13B0635-82DE-F3FC-FA3B-11B976E5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75BA470-6D0A-9E44-E86D-83D8FBAC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84E0-2D2D-1B8F-F0CA-A7D472F4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C6C1-C900-2B3E-3852-517F4449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3516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CDC recommends 10,000 steps </a:t>
            </a:r>
            <a:r>
              <a:rPr lang="en-US" dirty="0">
                <a:ea typeface="+mn-lt"/>
                <a:cs typeface="+mn-lt"/>
              </a:rPr>
              <a:t>(Medical News Today, 2024)</a:t>
            </a:r>
          </a:p>
          <a:p>
            <a:r>
              <a:rPr lang="en-US" dirty="0"/>
              <a:t>Claim: </a:t>
            </a:r>
            <a:r>
              <a:rPr lang="en-US" dirty="0">
                <a:ea typeface="+mn-lt"/>
                <a:cs typeface="+mn-lt"/>
              </a:rPr>
              <a:t>I consistently take more than 10,000 steps per day. </a:t>
            </a:r>
            <a:endParaRPr lang="en-US" dirty="0"/>
          </a:p>
          <a:p>
            <a:pPr marL="228600" lvl="1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</a:p>
        </p:txBody>
      </p:sp>
      <p:pic>
        <p:nvPicPr>
          <p:cNvPr id="6" name="Content Placeholder 5" descr="Ideal Daily Walk Distance: What is the ideal distance to walk everyday for  all age groups? | - Times of India">
            <a:extLst>
              <a:ext uri="{FF2B5EF4-FFF2-40B4-BE49-F238E27FC236}">
                <a16:creationId xmlns:a16="http://schemas.microsoft.com/office/drawing/2014/main" id="{B2073D67-3AF0-F05A-D341-C4C02C207D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5981" y="1999081"/>
            <a:ext cx="5671529" cy="31693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2D055-C435-AEF4-AEF9-EC92914B373D}"/>
              </a:ext>
            </a:extLst>
          </p:cNvPr>
          <p:cNvSpPr txBox="1"/>
          <p:nvPr/>
        </p:nvSpPr>
        <p:spPr>
          <a:xfrm>
            <a:off x="688931" y="5511451"/>
            <a:ext cx="75364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Medical News Today.</a:t>
            </a:r>
            <a:r>
              <a:rPr lang="en-US" dirty="0">
                <a:ea typeface="+mn-lt"/>
                <a:cs typeface="+mn-lt"/>
              </a:rPr>
              <a:t> (2024). </a:t>
            </a:r>
            <a:r>
              <a:rPr lang="en-US" i="1" dirty="0">
                <a:ea typeface="+mn-lt"/>
                <a:cs typeface="+mn-lt"/>
              </a:rPr>
              <a:t>How many steps should you take a day?</a:t>
            </a:r>
            <a:r>
              <a:rPr lang="en-US" dirty="0">
                <a:ea typeface="+mn-lt"/>
                <a:cs typeface="+mn-lt"/>
              </a:rPr>
              <a:t> Retrieved from </a:t>
            </a:r>
            <a:r>
              <a:rPr lang="en-US" dirty="0">
                <a:ea typeface="+mn-lt"/>
                <a:cs typeface="+mn-lt"/>
                <a:hlinkClick r:id="rId3"/>
              </a:rPr>
              <a:t>https://www.medicalnewstoday.com/articles/how-many-steps-should-you-take-a-day#for-general-health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7A8C-B340-3177-CF24-740EB973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6CE9-D588-0A64-46E5-D324EC5D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904799"/>
            <a:ext cx="5181600" cy="21801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Step 1</a:t>
            </a:r>
            <a:endParaRPr lang="en-US"/>
          </a:p>
          <a:p>
            <a:pPr lvl="1"/>
            <a:r>
              <a:rPr lang="en-US" sz="1800" dirty="0"/>
              <a:t>Null Hypothesis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H₀</a:t>
            </a:r>
            <a:r>
              <a:rPr lang="en-US" sz="1800" dirty="0">
                <a:ea typeface="+mn-lt"/>
                <a:cs typeface="+mn-lt"/>
              </a:rPr>
              <a:t>: The average number of steps I take per day is equal to the recommended 10,000 steps</a:t>
            </a:r>
          </a:p>
          <a:p>
            <a:pPr marL="466090" lvl="3"/>
            <a:r>
              <a:rPr lang="en-US" sz="1800" dirty="0">
                <a:ea typeface="+mn-lt"/>
                <a:cs typeface="+mn-lt"/>
              </a:rPr>
              <a:t>H0 :μ = 10,000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18743-9EC2-3EEA-1F36-60B3F1F14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Step 2 </a:t>
            </a:r>
            <a:endParaRPr lang="en-US" b="0" dirty="0"/>
          </a:p>
          <a:p>
            <a:pPr marL="560070" lvl="1" indent="-285750">
              <a:buFont typeface="Arial"/>
              <a:buChar char="•"/>
            </a:pPr>
            <a:r>
              <a:rPr lang="en-US" sz="1800" b="0" dirty="0"/>
              <a:t>Conducting a one-sample t-test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A7111-C992-2F95-479C-762E3091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14" y="3300412"/>
            <a:ext cx="3038475" cy="25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C07C0-7F0C-6EB9-81CF-3570BD9764E5}"/>
              </a:ext>
            </a:extLst>
          </p:cNvPr>
          <p:cNvSpPr txBox="1"/>
          <p:nvPr/>
        </p:nvSpPr>
        <p:spPr>
          <a:xfrm>
            <a:off x="614277" y="3956136"/>
            <a:ext cx="51874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/>
              <a:t>Alternative Hypothesis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The average number of steps I take per day is greater than 10,000 steps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/>
              <a:t>H1 :</a:t>
            </a:r>
            <a:r>
              <a:rPr lang="en-US" dirty="0">
                <a:ea typeface="+mn-lt"/>
                <a:cs typeface="+mn-lt"/>
              </a:rPr>
              <a:t>μ&gt;10,000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299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PortalVTI</vt:lpstr>
      <vt:lpstr>Steps Taken</vt:lpstr>
      <vt:lpstr>Question: Am I meeting the recommended daily average for steps?</vt:lpstr>
      <vt:lpstr>Data</vt:lpstr>
      <vt:lpstr>Visualizing My Data</vt:lpstr>
      <vt:lpstr>Is my data normally distributed?</vt:lpstr>
      <vt:lpstr>Potential Outliers?</vt:lpstr>
      <vt:lpstr>Understanding the Causes of Low Points in the Step Data</vt:lpstr>
      <vt:lpstr>Hypothesis Testing</vt:lpstr>
      <vt:lpstr>Hypothesis Testing</vt:lpstr>
      <vt:lpstr>Hypothesis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504</cp:revision>
  <dcterms:created xsi:type="dcterms:W3CDTF">2024-12-11T22:02:06Z</dcterms:created>
  <dcterms:modified xsi:type="dcterms:W3CDTF">2024-12-12T03:56:43Z</dcterms:modified>
</cp:coreProperties>
</file>