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244a4acd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f244a4acd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244a4ac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f244a4ac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f244a4acd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f244a4acd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f244a4ac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f244a4ac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244a4a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244a4a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f244a4a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f244a4a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244a4acd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f244a4acd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f244a4acd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f244a4acd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f244a4ac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f244a4ac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at how the elements of popular music change over time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Hypothesis:</a:t>
            </a:r>
            <a:endParaRPr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The average “speechiness” of music trends upward after 1985, as rap music is invented and popularized</a:t>
            </a:r>
            <a:endParaRPr sz="11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82" y="555595"/>
            <a:ext cx="3485450" cy="228960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068975" y="2791700"/>
            <a:ext cx="3766200" cy="23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</a:rPr>
              <a:t>Results</a:t>
            </a:r>
            <a:endParaRPr b="1" sz="16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Successfully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rejected null hypothesis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 = 0.014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Hypothesis:</a:t>
            </a:r>
            <a:endParaRPr/>
          </a:p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The average “speechiness” of music trends upward after 1985, as rap music is invented and popularized</a:t>
            </a:r>
            <a:endParaRPr sz="1100"/>
          </a:p>
        </p:txBody>
      </p:sp>
      <p:sp>
        <p:nvSpPr>
          <p:cNvPr id="127" name="Google Shape;127;p23"/>
          <p:cNvSpPr txBox="1"/>
          <p:nvPr/>
        </p:nvSpPr>
        <p:spPr>
          <a:xfrm>
            <a:off x="5464950" y="2189250"/>
            <a:ext cx="29682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Correct!</a:t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From the year 1985 onward, there is a statistically significant upward trend in the popularity of “speechy” music.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3047" l="0" r="0" t="76703"/>
          <a:stretch/>
        </p:blipFill>
        <p:spPr>
          <a:xfrm>
            <a:off x="5001554" y="1466779"/>
            <a:ext cx="3678500" cy="9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Hypothesis:</a:t>
            </a:r>
            <a:endParaRPr/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The relationship between danceability and energy is consistent over time, but “valence” (measure of joy/positivity) has been drifting away from them over time.</a:t>
            </a:r>
            <a:endParaRPr sz="1100"/>
          </a:p>
        </p:txBody>
      </p:sp>
      <p:sp>
        <p:nvSpPr>
          <p:cNvPr id="135" name="Google Shape;135;p24"/>
          <p:cNvSpPr txBox="1"/>
          <p:nvPr/>
        </p:nvSpPr>
        <p:spPr>
          <a:xfrm>
            <a:off x="5144400" y="2017950"/>
            <a:ext cx="399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</a:rPr>
              <a:t>Results</a:t>
            </a:r>
            <a:endParaRPr b="1" sz="16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Successfully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rejected null hypothesis on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[valence vs danceability] : p = 0.0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Failed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to reject null hypothesis on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[danceability vs energy] : p = 0.8525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Successfully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rejected null hypothesis on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[energy vs valence] : p = 0.0069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4">
            <a:alphaModFix/>
          </a:blip>
          <a:srcRect b="21606" l="0" r="0" t="32374"/>
          <a:stretch/>
        </p:blipFill>
        <p:spPr>
          <a:xfrm>
            <a:off x="6565525" y="25"/>
            <a:ext cx="2613750" cy="15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5">
            <a:alphaModFix/>
          </a:blip>
          <a:srcRect b="66504" l="8054" r="13130" t="0"/>
          <a:stretch/>
        </p:blipFill>
        <p:spPr>
          <a:xfrm>
            <a:off x="4572000" y="73225"/>
            <a:ext cx="2557100" cy="13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Hypothesis:</a:t>
            </a:r>
            <a:endParaRPr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The relationship between danceability and energy is consistent over time, but “valence” (measure of joy/positivity) has been drifting away from them over time.</a:t>
            </a:r>
            <a:endParaRPr sz="1100"/>
          </a:p>
        </p:txBody>
      </p:sp>
      <p:sp>
        <p:nvSpPr>
          <p:cNvPr id="144" name="Google Shape;144;p25"/>
          <p:cNvSpPr txBox="1"/>
          <p:nvPr/>
        </p:nvSpPr>
        <p:spPr>
          <a:xfrm>
            <a:off x="5464950" y="2189250"/>
            <a:ext cx="29682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Correct!</a:t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The danceability and energy of popular music seem to remain linked, while “valence” has a significant drift away from both of them.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5335425" y="1205700"/>
            <a:ext cx="29580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Project Repo: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verage"/>
              <a:buChar char="●"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github.com/zackmagnotti/tin-pan-data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Data Source: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verage"/>
              <a:buChar char="●"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components.one/datasets/billboard-200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List of Albums by Kenny G: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verage"/>
              <a:buChar char="●"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wikipedia.org/wiki/Kenny_G_discography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72525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Database contains two tables: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of every album to make the Billboard top 200 albums list for every week from 1963-2019.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 table containing the tracks from about 72% of those albums, along with spotify data points describing each one.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Acquire/Clean Data</a:t>
            </a:r>
            <a:endParaRPr b="1"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Queries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Missing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Fill in missing data for Kenny G’s </a:t>
            </a:r>
            <a:r>
              <a:rPr i="1" lang="en" sz="1400"/>
              <a:t>Silhouette</a:t>
            </a:r>
            <a:endParaRPr i="1" sz="1400"/>
          </a:p>
        </p:txBody>
      </p:sp>
      <p:sp>
        <p:nvSpPr>
          <p:cNvPr id="75" name="Google Shape;7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</a:t>
            </a:r>
            <a:r>
              <a:rPr lang="en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Explore/Understand Data</a:t>
            </a:r>
            <a:endParaRPr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Spotify EchoNest data available for about 72% of the albums.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Datapoints like:</a:t>
            </a:r>
            <a:endParaRPr sz="1400"/>
          </a:p>
          <a:p>
            <a: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Danceability</a:t>
            </a:r>
            <a:endParaRPr sz="1100"/>
          </a:p>
          <a:p>
            <a: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Energy</a:t>
            </a:r>
            <a:endParaRPr sz="1100"/>
          </a:p>
          <a:p>
            <a: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Speechiness </a:t>
            </a:r>
            <a:endParaRPr sz="1100"/>
          </a:p>
          <a:p>
            <a:pPr indent="-298450" lvl="1" marL="914400" rtl="0" algn="l">
              <a:spcBef>
                <a:spcPts val="800"/>
              </a:spcBef>
              <a:spcAft>
                <a:spcPts val="800"/>
              </a:spcAft>
              <a:buSzPts val="1100"/>
              <a:buChar char="○"/>
            </a:pPr>
            <a:r>
              <a:rPr lang="en" sz="1100"/>
              <a:t>etc.</a:t>
            </a:r>
            <a:endParaRPr sz="1100"/>
          </a:p>
        </p:txBody>
      </p:sp>
      <p:sp>
        <p:nvSpPr>
          <p:cNvPr id="78" name="Google Shape;7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Analysis</a:t>
            </a:r>
            <a:endParaRPr b="1"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Compile popularity of each element for each week from 1963-2019 to see how the musical landscape changes over time.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7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Vibe of Kenny G’s </a:t>
            </a:r>
            <a:r>
              <a:rPr i="1" lang="en"/>
              <a:t>Heart and Soul</a:t>
            </a:r>
            <a:endParaRPr i="1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63" y="1017725"/>
            <a:ext cx="573146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3418275" y="1080825"/>
            <a:ext cx="2486100" cy="17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13" y="168137"/>
            <a:ext cx="7691576" cy="480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-870" l="0" r="0" t="870"/>
          <a:stretch/>
        </p:blipFill>
        <p:spPr>
          <a:xfrm>
            <a:off x="217175" y="194300"/>
            <a:ext cx="87096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