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Press Start 2P" charset="1" panose="00000500000000000000"/>
      <p:regular r:id="rId30"/>
    </p:embeddedFont>
    <p:embeddedFont>
      <p:font typeface="Maven Pro" charset="1" panose="00000500000000000000"/>
      <p:regular r:id="rId31"/>
    </p:embeddedFont>
    <p:embeddedFont>
      <p:font typeface="Maven Pro Bold" charset="1" panose="0000080000000000000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notesMasters/notesMaster1.xml" Type="http://schemas.openxmlformats.org/officeDocument/2006/relationships/notesMaster"/><Relationship Id="rId28" Target="theme/theme2.xml" Type="http://schemas.openxmlformats.org/officeDocument/2006/relationships/theme"/><Relationship Id="rId29" Target="notesSlides/notesSlide1.xml" Type="http://schemas.openxmlformats.org/officeDocument/2006/relationships/notes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notesSlides/notesSlide2.xml" Type="http://schemas.openxmlformats.org/officeDocument/2006/relationships/notesSlide"/><Relationship Id="rId33" Target="notesSlides/notesSlide3.xml" Type="http://schemas.openxmlformats.org/officeDocument/2006/relationships/notesSlide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E2433">
                <a:alpha val="100000"/>
              </a:srgbClr>
            </a:gs>
            <a:gs pos="24000">
              <a:srgbClr val="0E2433">
                <a:alpha val="100000"/>
              </a:srgbClr>
            </a:gs>
            <a:gs pos="56000">
              <a:srgbClr val="0E2433">
                <a:alpha val="100000"/>
              </a:srgbClr>
            </a:gs>
            <a:gs pos="100000">
              <a:srgbClr val="141C21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17804" y="9684580"/>
            <a:ext cx="590738" cy="602238"/>
            <a:chOff x="0" y="0"/>
            <a:chExt cx="787651" cy="8029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897234" y="9684580"/>
            <a:ext cx="590738" cy="602238"/>
            <a:chOff x="0" y="0"/>
            <a:chExt cx="787651" cy="8029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" y="0"/>
              <a:ext cx="787400" cy="802894"/>
            </a:xfrm>
            <a:custGeom>
              <a:avLst/>
              <a:gdLst/>
              <a:ahLst/>
              <a:cxnLst/>
              <a:rect r="r" b="b" t="t" l="l"/>
              <a:pathLst>
                <a:path h="802894" w="787400">
                  <a:moveTo>
                    <a:pt x="0" y="0"/>
                  </a:moveTo>
                  <a:lnTo>
                    <a:pt x="0" y="802894"/>
                  </a:lnTo>
                  <a:lnTo>
                    <a:pt x="787400" y="802894"/>
                  </a:lnTo>
                  <a:lnTo>
                    <a:pt x="78740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794510" y="9684580"/>
            <a:ext cx="590676" cy="602238"/>
            <a:chOff x="0" y="0"/>
            <a:chExt cx="787568" cy="8029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514034" y="9685002"/>
            <a:ext cx="590738" cy="602238"/>
            <a:chOff x="0" y="0"/>
            <a:chExt cx="787651" cy="8029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8" y="8478498"/>
            <a:ext cx="590676" cy="603950"/>
            <a:chOff x="0" y="0"/>
            <a:chExt cx="787568" cy="8052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79450" y="8478498"/>
            <a:ext cx="590738" cy="603950"/>
            <a:chOff x="0" y="0"/>
            <a:chExt cx="787651" cy="8052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358880" y="8478498"/>
            <a:ext cx="590738" cy="603950"/>
            <a:chOff x="0" y="0"/>
            <a:chExt cx="787651" cy="8052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27" y="0"/>
              <a:ext cx="787400" cy="805307"/>
            </a:xfrm>
            <a:custGeom>
              <a:avLst/>
              <a:gdLst/>
              <a:ahLst/>
              <a:cxnLst/>
              <a:rect r="r" b="b" t="t" l="l"/>
              <a:pathLst>
                <a:path h="805307" w="787400">
                  <a:moveTo>
                    <a:pt x="0" y="0"/>
                  </a:moveTo>
                  <a:lnTo>
                    <a:pt x="0" y="805307"/>
                  </a:lnTo>
                  <a:lnTo>
                    <a:pt x="787400" y="805307"/>
                  </a:lnTo>
                  <a:lnTo>
                    <a:pt x="78740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3538310" y="8478498"/>
            <a:ext cx="590738" cy="603950"/>
            <a:chOff x="0" y="0"/>
            <a:chExt cx="787651" cy="80526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5897234" y="8478498"/>
            <a:ext cx="590738" cy="603950"/>
            <a:chOff x="0" y="0"/>
            <a:chExt cx="787651" cy="80526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127" y="0"/>
              <a:ext cx="787400" cy="805307"/>
            </a:xfrm>
            <a:custGeom>
              <a:avLst/>
              <a:gdLst/>
              <a:ahLst/>
              <a:cxnLst/>
              <a:rect r="r" b="b" t="t" l="l"/>
              <a:pathLst>
                <a:path h="805307" w="787400">
                  <a:moveTo>
                    <a:pt x="0" y="0"/>
                  </a:moveTo>
                  <a:lnTo>
                    <a:pt x="0" y="805307"/>
                  </a:lnTo>
                  <a:lnTo>
                    <a:pt x="787400" y="805307"/>
                  </a:lnTo>
                  <a:lnTo>
                    <a:pt x="78740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7076664" y="8478498"/>
            <a:ext cx="590738" cy="603950"/>
            <a:chOff x="0" y="0"/>
            <a:chExt cx="787651" cy="80526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0615018" y="8478498"/>
            <a:ext cx="590738" cy="603950"/>
            <a:chOff x="0" y="0"/>
            <a:chExt cx="787651" cy="80526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794510" y="8478498"/>
            <a:ext cx="590676" cy="603950"/>
            <a:chOff x="0" y="0"/>
            <a:chExt cx="787568" cy="80526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2973940" y="8478498"/>
            <a:ext cx="590738" cy="603950"/>
            <a:chOff x="0" y="0"/>
            <a:chExt cx="787651" cy="80526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153372" y="8478498"/>
            <a:ext cx="590738" cy="603950"/>
            <a:chOff x="0" y="0"/>
            <a:chExt cx="787651" cy="80526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8" y="7274128"/>
            <a:ext cx="590676" cy="602238"/>
            <a:chOff x="0" y="0"/>
            <a:chExt cx="787568" cy="80298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6514034" y="7274550"/>
            <a:ext cx="590738" cy="602238"/>
            <a:chOff x="0" y="0"/>
            <a:chExt cx="787651" cy="80298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5332480" y="7271736"/>
            <a:ext cx="588876" cy="602238"/>
            <a:chOff x="0" y="0"/>
            <a:chExt cx="785168" cy="802984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127" y="0"/>
              <a:ext cx="784987" cy="803021"/>
            </a:xfrm>
            <a:custGeom>
              <a:avLst/>
              <a:gdLst/>
              <a:ahLst/>
              <a:cxnLst/>
              <a:rect r="r" b="b" t="t" l="l"/>
              <a:pathLst>
                <a:path h="803021" w="784987">
                  <a:moveTo>
                    <a:pt x="0" y="0"/>
                  </a:moveTo>
                  <a:lnTo>
                    <a:pt x="0" y="803021"/>
                  </a:lnTo>
                  <a:lnTo>
                    <a:pt x="784987" y="803021"/>
                  </a:lnTo>
                  <a:lnTo>
                    <a:pt x="78498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8" y="6068046"/>
            <a:ext cx="590676" cy="604008"/>
            <a:chOff x="0" y="0"/>
            <a:chExt cx="787568" cy="805344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127"/>
              <a:ext cx="787527" cy="805180"/>
            </a:xfrm>
            <a:custGeom>
              <a:avLst/>
              <a:gdLst/>
              <a:ahLst/>
              <a:cxnLst/>
              <a:rect r="r" b="b" t="t" l="l"/>
              <a:pathLst>
                <a:path h="805180" w="787527">
                  <a:moveTo>
                    <a:pt x="0" y="0"/>
                  </a:moveTo>
                  <a:lnTo>
                    <a:pt x="0" y="805180"/>
                  </a:lnTo>
                  <a:lnTo>
                    <a:pt x="787527" y="805180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8" y="4863732"/>
            <a:ext cx="590676" cy="602238"/>
            <a:chOff x="0" y="0"/>
            <a:chExt cx="787568" cy="802984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693548" y="8479754"/>
            <a:ext cx="590738" cy="602296"/>
            <a:chOff x="0" y="0"/>
            <a:chExt cx="787651" cy="80306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127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693548" y="6069360"/>
            <a:ext cx="590738" cy="602238"/>
            <a:chOff x="0" y="0"/>
            <a:chExt cx="787651" cy="802984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127" y="0"/>
              <a:ext cx="787527" cy="803021"/>
            </a:xfrm>
            <a:custGeom>
              <a:avLst/>
              <a:gdLst/>
              <a:ahLst/>
              <a:cxnLst/>
              <a:rect r="r" b="b" t="t" l="l"/>
              <a:pathLst>
                <a:path h="803021" w="787527">
                  <a:moveTo>
                    <a:pt x="0" y="0"/>
                  </a:moveTo>
                  <a:lnTo>
                    <a:pt x="0" y="803021"/>
                  </a:lnTo>
                  <a:lnTo>
                    <a:pt x="787527" y="803021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-102" y="3569776"/>
            <a:ext cx="590738" cy="604008"/>
            <a:chOff x="0" y="0"/>
            <a:chExt cx="787651" cy="805344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127" y="127"/>
              <a:ext cx="787527" cy="805180"/>
            </a:xfrm>
            <a:custGeom>
              <a:avLst/>
              <a:gdLst/>
              <a:ahLst/>
              <a:cxnLst/>
              <a:rect r="r" b="b" t="t" l="l"/>
              <a:pathLst>
                <a:path h="805180" w="787527">
                  <a:moveTo>
                    <a:pt x="0" y="0"/>
                  </a:moveTo>
                  <a:lnTo>
                    <a:pt x="0" y="805180"/>
                  </a:lnTo>
                  <a:lnTo>
                    <a:pt x="787527" y="805180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181222" y="6068046"/>
            <a:ext cx="588814" cy="604008"/>
            <a:chOff x="0" y="0"/>
            <a:chExt cx="785085" cy="805344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127"/>
              <a:ext cx="785114" cy="805180"/>
            </a:xfrm>
            <a:custGeom>
              <a:avLst/>
              <a:gdLst/>
              <a:ahLst/>
              <a:cxnLst/>
              <a:rect r="r" b="b" t="t" l="l"/>
              <a:pathLst>
                <a:path h="805180" w="785114">
                  <a:moveTo>
                    <a:pt x="0" y="0"/>
                  </a:moveTo>
                  <a:lnTo>
                    <a:pt x="0" y="805180"/>
                  </a:lnTo>
                  <a:lnTo>
                    <a:pt x="785114" y="805180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181274" y="7274102"/>
            <a:ext cx="588814" cy="602296"/>
            <a:chOff x="0" y="0"/>
            <a:chExt cx="785085" cy="80306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-100" y="9684564"/>
            <a:ext cx="590738" cy="603950"/>
            <a:chOff x="0" y="0"/>
            <a:chExt cx="787651" cy="805267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180338" y="9684502"/>
            <a:ext cx="588814" cy="602296"/>
            <a:chOff x="0" y="0"/>
            <a:chExt cx="785085" cy="80306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2359862" y="9684526"/>
            <a:ext cx="588814" cy="602238"/>
            <a:chOff x="0" y="0"/>
            <a:chExt cx="785085" cy="802984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3537858" y="9681112"/>
            <a:ext cx="590738" cy="602296"/>
            <a:chOff x="0" y="0"/>
            <a:chExt cx="787651" cy="803061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7076690" y="9681130"/>
            <a:ext cx="590738" cy="602296"/>
            <a:chOff x="0" y="0"/>
            <a:chExt cx="787651" cy="803061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127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8257060" y="9681102"/>
            <a:ext cx="588814" cy="602296"/>
            <a:chOff x="0" y="0"/>
            <a:chExt cx="785085" cy="803061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9435614" y="9681130"/>
            <a:ext cx="590738" cy="602296"/>
            <a:chOff x="0" y="0"/>
            <a:chExt cx="787651" cy="803061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127" y="127"/>
              <a:ext cx="787400" cy="802894"/>
            </a:xfrm>
            <a:custGeom>
              <a:avLst/>
              <a:gdLst/>
              <a:ahLst/>
              <a:cxnLst/>
              <a:rect r="r" b="b" t="t" l="l"/>
              <a:pathLst>
                <a:path h="802894" w="787400">
                  <a:moveTo>
                    <a:pt x="0" y="0"/>
                  </a:moveTo>
                  <a:lnTo>
                    <a:pt x="0" y="802894"/>
                  </a:lnTo>
                  <a:lnTo>
                    <a:pt x="787400" y="802894"/>
                  </a:lnTo>
                  <a:lnTo>
                    <a:pt x="78740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0616000" y="9681102"/>
            <a:ext cx="588876" cy="602296"/>
            <a:chOff x="0" y="0"/>
            <a:chExt cx="785168" cy="803061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127" y="127"/>
              <a:ext cx="784987" cy="802894"/>
            </a:xfrm>
            <a:custGeom>
              <a:avLst/>
              <a:gdLst/>
              <a:ahLst/>
              <a:cxnLst/>
              <a:rect r="r" b="b" t="t" l="l"/>
              <a:pathLst>
                <a:path h="802894" w="784987">
                  <a:moveTo>
                    <a:pt x="0" y="0"/>
                  </a:moveTo>
                  <a:lnTo>
                    <a:pt x="0" y="802894"/>
                  </a:lnTo>
                  <a:lnTo>
                    <a:pt x="784987" y="802894"/>
                  </a:lnTo>
                  <a:lnTo>
                    <a:pt x="784987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2973928" y="9681130"/>
            <a:ext cx="590738" cy="602296"/>
            <a:chOff x="0" y="0"/>
            <a:chExt cx="787651" cy="803061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127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4153372" y="9688352"/>
            <a:ext cx="590738" cy="602296"/>
            <a:chOff x="0" y="0"/>
            <a:chExt cx="787651" cy="803061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127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8256104" y="8478602"/>
            <a:ext cx="590738" cy="603950"/>
            <a:chOff x="0" y="0"/>
            <a:chExt cx="787651" cy="805267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5334640" y="8476406"/>
            <a:ext cx="588876" cy="602238"/>
            <a:chOff x="0" y="0"/>
            <a:chExt cx="785168" cy="802984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127" y="0"/>
              <a:ext cx="784987" cy="803021"/>
            </a:xfrm>
            <a:custGeom>
              <a:avLst/>
              <a:gdLst/>
              <a:ahLst/>
              <a:cxnLst/>
              <a:rect r="r" b="b" t="t" l="l"/>
              <a:pathLst>
                <a:path h="803021" w="784987">
                  <a:moveTo>
                    <a:pt x="0" y="0"/>
                  </a:moveTo>
                  <a:lnTo>
                    <a:pt x="0" y="803021"/>
                  </a:lnTo>
                  <a:lnTo>
                    <a:pt x="784987" y="803021"/>
                  </a:lnTo>
                  <a:lnTo>
                    <a:pt x="784987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5332796" y="9681048"/>
            <a:ext cx="588876" cy="602238"/>
            <a:chOff x="0" y="0"/>
            <a:chExt cx="785168" cy="802984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127" y="0"/>
              <a:ext cx="784987" cy="803021"/>
            </a:xfrm>
            <a:custGeom>
              <a:avLst/>
              <a:gdLst/>
              <a:ahLst/>
              <a:cxnLst/>
              <a:rect r="r" b="b" t="t" l="l"/>
              <a:pathLst>
                <a:path h="803021" w="784987">
                  <a:moveTo>
                    <a:pt x="0" y="0"/>
                  </a:moveTo>
                  <a:lnTo>
                    <a:pt x="0" y="803021"/>
                  </a:lnTo>
                  <a:lnTo>
                    <a:pt x="784987" y="803021"/>
                  </a:lnTo>
                  <a:lnTo>
                    <a:pt x="784987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6514098" y="8478918"/>
            <a:ext cx="588814" cy="603950"/>
            <a:chOff x="0" y="0"/>
            <a:chExt cx="785085" cy="805267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785114" cy="805307"/>
            </a:xfrm>
            <a:custGeom>
              <a:avLst/>
              <a:gdLst/>
              <a:ahLst/>
              <a:cxnLst/>
              <a:rect r="r" b="b" t="t" l="l"/>
              <a:pathLst>
                <a:path h="805307" w="785114">
                  <a:moveTo>
                    <a:pt x="0" y="0"/>
                  </a:moveTo>
                  <a:lnTo>
                    <a:pt x="0" y="805307"/>
                  </a:lnTo>
                  <a:lnTo>
                    <a:pt x="785114" y="805307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697160" y="9684098"/>
            <a:ext cx="590738" cy="602296"/>
            <a:chOff x="0" y="0"/>
            <a:chExt cx="787651" cy="803061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127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695560" y="7274582"/>
            <a:ext cx="590738" cy="602238"/>
            <a:chOff x="0" y="0"/>
            <a:chExt cx="787651" cy="802984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127" y="0"/>
              <a:ext cx="787527" cy="803021"/>
            </a:xfrm>
            <a:custGeom>
              <a:avLst/>
              <a:gdLst/>
              <a:ahLst/>
              <a:cxnLst/>
              <a:rect r="r" b="b" t="t" l="l"/>
              <a:pathLst>
                <a:path h="803021" w="787527">
                  <a:moveTo>
                    <a:pt x="0" y="0"/>
                  </a:moveTo>
                  <a:lnTo>
                    <a:pt x="0" y="803021"/>
                  </a:lnTo>
                  <a:lnTo>
                    <a:pt x="787527" y="803021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7693704" y="4864170"/>
            <a:ext cx="590738" cy="602238"/>
            <a:chOff x="0" y="0"/>
            <a:chExt cx="787651" cy="802984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127" y="0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7693674" y="3658496"/>
            <a:ext cx="588814" cy="604008"/>
            <a:chOff x="0" y="0"/>
            <a:chExt cx="785085" cy="805344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127"/>
              <a:ext cx="785114" cy="805180"/>
            </a:xfrm>
            <a:custGeom>
              <a:avLst/>
              <a:gdLst/>
              <a:ahLst/>
              <a:cxnLst/>
              <a:rect r="r" b="b" t="t" l="l"/>
              <a:pathLst>
                <a:path h="805180" w="785114">
                  <a:moveTo>
                    <a:pt x="0" y="0"/>
                  </a:moveTo>
                  <a:lnTo>
                    <a:pt x="0" y="805180"/>
                  </a:lnTo>
                  <a:lnTo>
                    <a:pt x="785114" y="805180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4149052" y="7275856"/>
            <a:ext cx="590738" cy="603950"/>
            <a:chOff x="0" y="0"/>
            <a:chExt cx="787651" cy="805267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3537866" y="7277502"/>
            <a:ext cx="590738" cy="602296"/>
            <a:chOff x="0" y="0"/>
            <a:chExt cx="787651" cy="803061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6517934" y="6070200"/>
            <a:ext cx="590738" cy="602238"/>
            <a:chOff x="0" y="0"/>
            <a:chExt cx="787651" cy="802984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sp>
        <p:nvSpPr>
          <p:cNvPr name="Freeform 92" id="92"/>
          <p:cNvSpPr/>
          <p:nvPr/>
        </p:nvSpPr>
        <p:spPr>
          <a:xfrm flipH="false" flipV="false" rot="0">
            <a:off x="8786849" y="2433435"/>
            <a:ext cx="714302" cy="714302"/>
          </a:xfrm>
          <a:custGeom>
            <a:avLst/>
            <a:gdLst/>
            <a:ahLst/>
            <a:cxnLst/>
            <a:rect r="r" b="b" t="t" l="l"/>
            <a:pathLst>
              <a:path h="714302" w="714302">
                <a:moveTo>
                  <a:pt x="0" y="0"/>
                </a:moveTo>
                <a:lnTo>
                  <a:pt x="714302" y="0"/>
                </a:lnTo>
                <a:lnTo>
                  <a:pt x="714302" y="714302"/>
                </a:lnTo>
                <a:lnTo>
                  <a:pt x="0" y="7143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3" id="93"/>
          <p:cNvSpPr txBox="true"/>
          <p:nvPr/>
        </p:nvSpPr>
        <p:spPr>
          <a:xfrm rot="0">
            <a:off x="3773625" y="4294798"/>
            <a:ext cx="10740750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40"/>
              </a:lnSpc>
            </a:pPr>
            <a:r>
              <a:rPr lang="en-US" sz="8200">
                <a:solidFill>
                  <a:srgbClr val="FFFF00"/>
                </a:solidFill>
                <a:latin typeface="Press Start 2P"/>
              </a:rPr>
              <a:t>ADVENTURE</a:t>
            </a:r>
          </a:p>
        </p:txBody>
      </p:sp>
      <p:sp>
        <p:nvSpPr>
          <p:cNvPr name="Freeform 94" id="94"/>
          <p:cNvSpPr/>
          <p:nvPr/>
        </p:nvSpPr>
        <p:spPr>
          <a:xfrm flipH="false" flipV="false" rot="0">
            <a:off x="8633078" y="2206731"/>
            <a:ext cx="889088" cy="941006"/>
          </a:xfrm>
          <a:custGeom>
            <a:avLst/>
            <a:gdLst/>
            <a:ahLst/>
            <a:cxnLst/>
            <a:rect r="r" b="b" t="t" l="l"/>
            <a:pathLst>
              <a:path h="941006" w="889088">
                <a:moveTo>
                  <a:pt x="0" y="0"/>
                </a:moveTo>
                <a:lnTo>
                  <a:pt x="889088" y="0"/>
                </a:lnTo>
                <a:lnTo>
                  <a:pt x="889088" y="941006"/>
                </a:lnTo>
                <a:lnTo>
                  <a:pt x="0" y="9410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5" id="95"/>
          <p:cNvSpPr txBox="true"/>
          <p:nvPr/>
        </p:nvSpPr>
        <p:spPr>
          <a:xfrm rot="0">
            <a:off x="4885947" y="6547648"/>
            <a:ext cx="8383350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00"/>
                </a:solidFill>
                <a:latin typeface="Maven Pro"/>
              </a:rPr>
              <a:t>Last Time Group Presentation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1517625" y="2128598"/>
            <a:ext cx="15252750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FFFF00"/>
                </a:solidFill>
                <a:latin typeface="Press Start 2P"/>
              </a:rPr>
              <a:t>LAST TIME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E2433">
                <a:alpha val="100000"/>
              </a:srgbClr>
            </a:gs>
            <a:gs pos="24000">
              <a:srgbClr val="0E2433">
                <a:alpha val="100000"/>
              </a:srgbClr>
            </a:gs>
            <a:gs pos="56000">
              <a:srgbClr val="0E2433">
                <a:alpha val="100000"/>
              </a:srgbClr>
            </a:gs>
            <a:gs pos="100000">
              <a:srgbClr val="141C21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183076" y="3402"/>
            <a:ext cx="590738" cy="602238"/>
            <a:chOff x="0" y="0"/>
            <a:chExt cx="787651" cy="8029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7697154" y="1208194"/>
            <a:ext cx="590676" cy="603950"/>
            <a:chOff x="0" y="0"/>
            <a:chExt cx="787568" cy="8052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6517662" y="1208194"/>
            <a:ext cx="590738" cy="603950"/>
            <a:chOff x="0" y="0"/>
            <a:chExt cx="787651" cy="8052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5338230" y="1208194"/>
            <a:ext cx="590738" cy="603950"/>
            <a:chOff x="0" y="0"/>
            <a:chExt cx="787651" cy="8052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" y="0"/>
              <a:ext cx="787400" cy="805307"/>
            </a:xfrm>
            <a:custGeom>
              <a:avLst/>
              <a:gdLst/>
              <a:ahLst/>
              <a:cxnLst/>
              <a:rect r="r" b="b" t="t" l="l"/>
              <a:pathLst>
                <a:path h="805307" w="787400">
                  <a:moveTo>
                    <a:pt x="0" y="0"/>
                  </a:moveTo>
                  <a:lnTo>
                    <a:pt x="0" y="805307"/>
                  </a:lnTo>
                  <a:lnTo>
                    <a:pt x="787400" y="805307"/>
                  </a:lnTo>
                  <a:lnTo>
                    <a:pt x="78740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3562" y="1208592"/>
            <a:ext cx="590738" cy="602296"/>
            <a:chOff x="0" y="0"/>
            <a:chExt cx="787651" cy="80306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7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16517760" y="2414244"/>
            <a:ext cx="588814" cy="602296"/>
            <a:chOff x="0" y="0"/>
            <a:chExt cx="785085" cy="80306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10800000">
            <a:off x="17697210" y="2128"/>
            <a:ext cx="590738" cy="603950"/>
            <a:chOff x="0" y="0"/>
            <a:chExt cx="787651" cy="8052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10800000">
            <a:off x="16518696" y="3844"/>
            <a:ext cx="588814" cy="602296"/>
            <a:chOff x="0" y="0"/>
            <a:chExt cx="785085" cy="80306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10800000">
            <a:off x="15339174" y="3876"/>
            <a:ext cx="588814" cy="602238"/>
            <a:chOff x="0" y="0"/>
            <a:chExt cx="785085" cy="80298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10800000">
            <a:off x="14159252" y="7234"/>
            <a:ext cx="590738" cy="602296"/>
            <a:chOff x="0" y="0"/>
            <a:chExt cx="787651" cy="80306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3543738" y="-4"/>
            <a:ext cx="590738" cy="602296"/>
            <a:chOff x="0" y="0"/>
            <a:chExt cx="787651" cy="80306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2364332" y="1211998"/>
            <a:ext cx="588876" cy="602238"/>
            <a:chOff x="0" y="0"/>
            <a:chExt cx="785168" cy="80298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127" y="0"/>
              <a:ext cx="784987" cy="803021"/>
            </a:xfrm>
            <a:custGeom>
              <a:avLst/>
              <a:gdLst/>
              <a:ahLst/>
              <a:cxnLst/>
              <a:rect r="r" b="b" t="t" l="l"/>
              <a:pathLst>
                <a:path h="803021" w="784987">
                  <a:moveTo>
                    <a:pt x="0" y="0"/>
                  </a:moveTo>
                  <a:lnTo>
                    <a:pt x="0" y="803021"/>
                  </a:lnTo>
                  <a:lnTo>
                    <a:pt x="784987" y="803021"/>
                  </a:lnTo>
                  <a:lnTo>
                    <a:pt x="78498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-10800000">
            <a:off x="2366178" y="7356"/>
            <a:ext cx="588876" cy="602238"/>
            <a:chOff x="0" y="0"/>
            <a:chExt cx="785168" cy="80298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127" y="0"/>
              <a:ext cx="784987" cy="803021"/>
            </a:xfrm>
            <a:custGeom>
              <a:avLst/>
              <a:gdLst/>
              <a:ahLst/>
              <a:cxnLst/>
              <a:rect r="r" b="b" t="t" l="l"/>
              <a:pathLst>
                <a:path h="803021" w="784987">
                  <a:moveTo>
                    <a:pt x="0" y="0"/>
                  </a:moveTo>
                  <a:lnTo>
                    <a:pt x="0" y="803021"/>
                  </a:lnTo>
                  <a:lnTo>
                    <a:pt x="784987" y="803021"/>
                  </a:lnTo>
                  <a:lnTo>
                    <a:pt x="784987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-10800000">
            <a:off x="1184936" y="1207772"/>
            <a:ext cx="588814" cy="603950"/>
            <a:chOff x="0" y="0"/>
            <a:chExt cx="785085" cy="80526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785114" cy="805307"/>
            </a:xfrm>
            <a:custGeom>
              <a:avLst/>
              <a:gdLst/>
              <a:ahLst/>
              <a:cxnLst/>
              <a:rect r="r" b="b" t="t" l="l"/>
              <a:pathLst>
                <a:path h="805307" w="785114">
                  <a:moveTo>
                    <a:pt x="0" y="0"/>
                  </a:moveTo>
                  <a:lnTo>
                    <a:pt x="0" y="805307"/>
                  </a:lnTo>
                  <a:lnTo>
                    <a:pt x="785114" y="805307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30" id="30"/>
          <p:cNvGrpSpPr/>
          <p:nvPr/>
        </p:nvGrpSpPr>
        <p:grpSpPr>
          <a:xfrm rot="-10800000">
            <a:off x="-50" y="4248"/>
            <a:ext cx="590738" cy="602296"/>
            <a:chOff x="0" y="0"/>
            <a:chExt cx="787651" cy="80306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27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-10800000">
            <a:off x="1550" y="2413822"/>
            <a:ext cx="590738" cy="602238"/>
            <a:chOff x="0" y="0"/>
            <a:chExt cx="787651" cy="80298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127" y="0"/>
              <a:ext cx="787527" cy="803021"/>
            </a:xfrm>
            <a:custGeom>
              <a:avLst/>
              <a:gdLst/>
              <a:ahLst/>
              <a:cxnLst/>
              <a:rect r="r" b="b" t="t" l="l"/>
              <a:pathLst>
                <a:path h="803021" w="787527">
                  <a:moveTo>
                    <a:pt x="0" y="0"/>
                  </a:moveTo>
                  <a:lnTo>
                    <a:pt x="0" y="803021"/>
                  </a:lnTo>
                  <a:lnTo>
                    <a:pt x="787527" y="803021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4" id="34"/>
          <p:cNvGrpSpPr/>
          <p:nvPr/>
        </p:nvGrpSpPr>
        <p:grpSpPr>
          <a:xfrm rot="-10800000">
            <a:off x="1184036" y="2413822"/>
            <a:ext cx="588814" cy="603950"/>
            <a:chOff x="0" y="0"/>
            <a:chExt cx="785085" cy="80526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785114" cy="805307"/>
            </a:xfrm>
            <a:custGeom>
              <a:avLst/>
              <a:gdLst/>
              <a:ahLst/>
              <a:cxnLst/>
              <a:rect r="r" b="b" t="t" l="l"/>
              <a:pathLst>
                <a:path h="805307" w="785114">
                  <a:moveTo>
                    <a:pt x="0" y="0"/>
                  </a:moveTo>
                  <a:lnTo>
                    <a:pt x="0" y="805307"/>
                  </a:lnTo>
                  <a:lnTo>
                    <a:pt x="785114" y="805307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aphicFrame>
        <p:nvGraphicFramePr>
          <p:cNvPr name="Table 36" id="36"/>
          <p:cNvGraphicFramePr>
            <a:graphicFrameLocks noGrp="true"/>
          </p:cNvGraphicFramePr>
          <p:nvPr/>
        </p:nvGraphicFramePr>
        <p:xfrm>
          <a:off x="1773814" y="3803350"/>
          <a:ext cx="14743848" cy="4817205"/>
        </p:xfrm>
        <a:graphic>
          <a:graphicData uri="http://schemas.openxmlformats.org/drawingml/2006/table">
            <a:tbl>
              <a:tblPr/>
              <a:tblGrid>
                <a:gridCol w="7350192"/>
                <a:gridCol w="7393656"/>
              </a:tblGrid>
              <a:tr h="12839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FFFF00"/>
                          </a:solidFill>
                          <a:latin typeface="Press Start 2P"/>
                        </a:rPr>
                        <a:t>ENVIRONMENT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76200">
                      <a:solidFill>
                        <a:srgbClr val="379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6200">
                      <a:solidFill>
                        <a:srgbClr val="379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379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379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96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FFFF00"/>
                          </a:solidFill>
                          <a:latin typeface="Press Start 2P"/>
                        </a:rPr>
                        <a:t>LIBRARIES - FRAMEWORK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76200">
                      <a:solidFill>
                        <a:srgbClr val="379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379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379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379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966"/>
                    </a:solidFill>
                  </a:tcPr>
                </a:tc>
              </a:tr>
              <a:tr h="21055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Maven Pro"/>
                        </a:rPr>
                        <a:t>Visual Studio Code</a:t>
                      </a:r>
                      <a:endParaRPr lang="en-US" sz="1100"/>
                    </a:p>
                    <a:p>
                      <a:pPr algn="ctr">
                        <a:lnSpc>
                          <a:spcPts val="3359"/>
                        </a:lnSpc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Maven Pro"/>
                        </a:rPr>
                        <a:t>IntelliJ IDEA</a:t>
                      </a:r>
                    </a:p>
                    <a:p>
                      <a:pPr algn="ctr">
                        <a:lnSpc>
                          <a:spcPts val="3359"/>
                        </a:lnSpc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Maven Pro"/>
                        </a:rPr>
                        <a:t>GitHub</a:t>
                      </a:r>
                    </a:p>
                  </a:txBody>
                  <a:tcPr marL="91425" marR="91425" marT="91425" marB="91425" anchor="ctr">
                    <a:lnL cmpd="sng" algn="ctr" cap="flat" w="28575">
                      <a:solidFill>
                        <a:srgbClr val="379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379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379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379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Maven Pro"/>
                        </a:rPr>
                        <a:t>Java Oracle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28575">
                      <a:solidFill>
                        <a:srgbClr val="379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379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379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379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76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7200"/>
                        </a:lnSpc>
                        <a:defRPr/>
                      </a:pPr>
                      <a:endParaRPr lang="en-US" sz="1100"/>
                    </a:p>
                  </a:txBody>
                  <a:tcPr marL="91425" marR="91425" marT="91425" marB="91425" anchor="ctr">
                    <a:lnL cmpd="sng" algn="ctr" cap="flat" w="76200">
                      <a:solidFill>
                        <a:srgbClr val="379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6200">
                      <a:solidFill>
                        <a:srgbClr val="379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379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379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7200"/>
                        </a:lnSpc>
                        <a:defRPr/>
                      </a:pPr>
                      <a:endParaRPr lang="en-US" sz="1100"/>
                    </a:p>
                  </a:txBody>
                  <a:tcPr marL="91425" marR="91425" marT="91425" marB="91425" anchor="ctr">
                    <a:lnL cmpd="sng" algn="ctr" cap="flat" w="76200">
                      <a:solidFill>
                        <a:srgbClr val="379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379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379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3792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7" id="37"/>
          <p:cNvSpPr/>
          <p:nvPr/>
        </p:nvSpPr>
        <p:spPr>
          <a:xfrm flipH="false" flipV="false" rot="0">
            <a:off x="12004568" y="7398146"/>
            <a:ext cx="1857958" cy="1045102"/>
          </a:xfrm>
          <a:custGeom>
            <a:avLst/>
            <a:gdLst/>
            <a:ahLst/>
            <a:cxnLst/>
            <a:rect r="r" b="b" t="t" l="l"/>
            <a:pathLst>
              <a:path h="1045102" w="1857958">
                <a:moveTo>
                  <a:pt x="0" y="0"/>
                </a:moveTo>
                <a:lnTo>
                  <a:pt x="1857959" y="0"/>
                </a:lnTo>
                <a:lnTo>
                  <a:pt x="1857959" y="1045102"/>
                </a:lnTo>
                <a:lnTo>
                  <a:pt x="0" y="10451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3598496" y="7317149"/>
            <a:ext cx="1071959" cy="1071959"/>
          </a:xfrm>
          <a:custGeom>
            <a:avLst/>
            <a:gdLst/>
            <a:ahLst/>
            <a:cxnLst/>
            <a:rect r="r" b="b" t="t" l="l"/>
            <a:pathLst>
              <a:path h="1071959" w="1071959">
                <a:moveTo>
                  <a:pt x="0" y="0"/>
                </a:moveTo>
                <a:lnTo>
                  <a:pt x="1071960" y="0"/>
                </a:lnTo>
                <a:lnTo>
                  <a:pt x="1071960" y="1071959"/>
                </a:lnTo>
                <a:lnTo>
                  <a:pt x="0" y="10719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5999548" y="7398146"/>
            <a:ext cx="917893" cy="917893"/>
          </a:xfrm>
          <a:custGeom>
            <a:avLst/>
            <a:gdLst/>
            <a:ahLst/>
            <a:cxnLst/>
            <a:rect r="r" b="b" t="t" l="l"/>
            <a:pathLst>
              <a:path h="917893" w="917893">
                <a:moveTo>
                  <a:pt x="0" y="0"/>
                </a:moveTo>
                <a:lnTo>
                  <a:pt x="917893" y="0"/>
                </a:lnTo>
                <a:lnTo>
                  <a:pt x="917893" y="917893"/>
                </a:lnTo>
                <a:lnTo>
                  <a:pt x="0" y="9178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1526275" y="1103587"/>
            <a:ext cx="1523535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FFF00"/>
                </a:solidFill>
                <a:latin typeface="Press Start 2P"/>
              </a:rPr>
              <a:t>DEVELOPMENT TOOLS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E2433">
                <a:alpha val="100000"/>
              </a:srgbClr>
            </a:gs>
            <a:gs pos="24000">
              <a:srgbClr val="0E2433">
                <a:alpha val="100000"/>
              </a:srgbClr>
            </a:gs>
            <a:gs pos="56000">
              <a:srgbClr val="0E2433">
                <a:alpha val="100000"/>
              </a:srgbClr>
            </a:gs>
            <a:gs pos="100000">
              <a:srgbClr val="141C21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47684" y="8476972"/>
            <a:ext cx="590676" cy="603950"/>
            <a:chOff x="0" y="0"/>
            <a:chExt cx="787568" cy="8052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227114" y="8476972"/>
            <a:ext cx="590738" cy="603950"/>
            <a:chOff x="0" y="0"/>
            <a:chExt cx="787651" cy="8052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406544" y="8476972"/>
            <a:ext cx="590738" cy="603950"/>
            <a:chOff x="0" y="0"/>
            <a:chExt cx="787651" cy="8052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" y="0"/>
              <a:ext cx="787400" cy="805307"/>
            </a:xfrm>
            <a:custGeom>
              <a:avLst/>
              <a:gdLst/>
              <a:ahLst/>
              <a:cxnLst/>
              <a:rect r="r" b="b" t="t" l="l"/>
              <a:pathLst>
                <a:path h="805307" w="787400">
                  <a:moveTo>
                    <a:pt x="0" y="0"/>
                  </a:moveTo>
                  <a:lnTo>
                    <a:pt x="0" y="805307"/>
                  </a:lnTo>
                  <a:lnTo>
                    <a:pt x="787400" y="805307"/>
                  </a:lnTo>
                  <a:lnTo>
                    <a:pt x="78740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047684" y="7272602"/>
            <a:ext cx="590676" cy="602238"/>
            <a:chOff x="0" y="0"/>
            <a:chExt cx="787568" cy="8029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228888" y="6066520"/>
            <a:ext cx="588814" cy="604008"/>
            <a:chOff x="0" y="0"/>
            <a:chExt cx="785085" cy="80534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127"/>
              <a:ext cx="785114" cy="805180"/>
            </a:xfrm>
            <a:custGeom>
              <a:avLst/>
              <a:gdLst/>
              <a:ahLst/>
              <a:cxnLst/>
              <a:rect r="r" b="b" t="t" l="l"/>
              <a:pathLst>
                <a:path h="805180" w="785114">
                  <a:moveTo>
                    <a:pt x="0" y="0"/>
                  </a:moveTo>
                  <a:lnTo>
                    <a:pt x="0" y="805180"/>
                  </a:lnTo>
                  <a:lnTo>
                    <a:pt x="785114" y="805180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6228940" y="7272576"/>
            <a:ext cx="588814" cy="602296"/>
            <a:chOff x="0" y="0"/>
            <a:chExt cx="785085" cy="80306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5048716" y="9683038"/>
            <a:ext cx="590738" cy="603950"/>
            <a:chOff x="0" y="0"/>
            <a:chExt cx="787651" cy="8052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6229154" y="9682978"/>
            <a:ext cx="588814" cy="602296"/>
            <a:chOff x="0" y="0"/>
            <a:chExt cx="785085" cy="80306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7408676" y="9683002"/>
            <a:ext cx="588814" cy="602238"/>
            <a:chOff x="0" y="0"/>
            <a:chExt cx="785085" cy="80298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10800000">
            <a:off x="6232882" y="3618186"/>
            <a:ext cx="590738" cy="603950"/>
            <a:chOff x="0" y="0"/>
            <a:chExt cx="787651" cy="80526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6228134" y="6066482"/>
            <a:ext cx="588814" cy="604008"/>
            <a:chOff x="0" y="0"/>
            <a:chExt cx="785085" cy="80534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127"/>
              <a:ext cx="785114" cy="805180"/>
            </a:xfrm>
            <a:custGeom>
              <a:avLst/>
              <a:gdLst/>
              <a:ahLst/>
              <a:cxnLst/>
              <a:rect r="r" b="b" t="t" l="l"/>
              <a:pathLst>
                <a:path h="805180" w="785114">
                  <a:moveTo>
                    <a:pt x="0" y="0"/>
                  </a:moveTo>
                  <a:lnTo>
                    <a:pt x="0" y="805180"/>
                  </a:lnTo>
                  <a:lnTo>
                    <a:pt x="785114" y="805180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7411282" y="2412120"/>
            <a:ext cx="590738" cy="603950"/>
            <a:chOff x="0" y="0"/>
            <a:chExt cx="787651" cy="80526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-10800000">
            <a:off x="6232766" y="2413836"/>
            <a:ext cx="588814" cy="602296"/>
            <a:chOff x="0" y="0"/>
            <a:chExt cx="785085" cy="80306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28" id="28"/>
          <p:cNvGrpSpPr/>
          <p:nvPr/>
        </p:nvGrpSpPr>
        <p:grpSpPr>
          <a:xfrm rot="-10800000">
            <a:off x="7411056" y="1206070"/>
            <a:ext cx="590738" cy="603950"/>
            <a:chOff x="0" y="0"/>
            <a:chExt cx="787651" cy="80526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-10800000">
            <a:off x="6232542" y="1207786"/>
            <a:ext cx="588814" cy="602296"/>
            <a:chOff x="0" y="0"/>
            <a:chExt cx="785085" cy="80306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-10800000">
            <a:off x="5051868" y="1207820"/>
            <a:ext cx="588814" cy="602238"/>
            <a:chOff x="0" y="0"/>
            <a:chExt cx="785085" cy="80298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4" id="34"/>
          <p:cNvGrpSpPr/>
          <p:nvPr/>
        </p:nvGrpSpPr>
        <p:grpSpPr>
          <a:xfrm rot="-10800000">
            <a:off x="7411056" y="20"/>
            <a:ext cx="590738" cy="603950"/>
            <a:chOff x="0" y="0"/>
            <a:chExt cx="787651" cy="80526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-10800000">
            <a:off x="6232542" y="1736"/>
            <a:ext cx="588814" cy="602296"/>
            <a:chOff x="0" y="0"/>
            <a:chExt cx="785085" cy="80306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-10800000">
            <a:off x="5053018" y="1770"/>
            <a:ext cx="588814" cy="602238"/>
            <a:chOff x="0" y="0"/>
            <a:chExt cx="785085" cy="802984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sp>
        <p:nvSpPr>
          <p:cNvPr name="Freeform 40" id="40"/>
          <p:cNvSpPr/>
          <p:nvPr/>
        </p:nvSpPr>
        <p:spPr>
          <a:xfrm flipH="false" flipV="false" rot="0">
            <a:off x="0" y="0"/>
            <a:ext cx="6453574" cy="10286998"/>
          </a:xfrm>
          <a:custGeom>
            <a:avLst/>
            <a:gdLst/>
            <a:ahLst/>
            <a:cxnLst/>
            <a:rect r="r" b="b" t="t" l="l"/>
            <a:pathLst>
              <a:path h="10286998" w="6453574">
                <a:moveTo>
                  <a:pt x="0" y="0"/>
                </a:moveTo>
                <a:lnTo>
                  <a:pt x="6453574" y="0"/>
                </a:lnTo>
                <a:lnTo>
                  <a:pt x="6453574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4" r="0" b="-254"/>
            </a:stretch>
          </a:blipFill>
        </p:spPr>
      </p:sp>
      <p:grpSp>
        <p:nvGrpSpPr>
          <p:cNvPr name="Group 41" id="41"/>
          <p:cNvGrpSpPr/>
          <p:nvPr/>
        </p:nvGrpSpPr>
        <p:grpSpPr>
          <a:xfrm rot="0">
            <a:off x="6227114" y="8476972"/>
            <a:ext cx="590738" cy="603950"/>
            <a:chOff x="0" y="0"/>
            <a:chExt cx="787651" cy="805267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7406544" y="8476972"/>
            <a:ext cx="590738" cy="603950"/>
            <a:chOff x="0" y="0"/>
            <a:chExt cx="787651" cy="805267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127" y="0"/>
              <a:ext cx="787400" cy="805307"/>
            </a:xfrm>
            <a:custGeom>
              <a:avLst/>
              <a:gdLst/>
              <a:ahLst/>
              <a:cxnLst/>
              <a:rect r="r" b="b" t="t" l="l"/>
              <a:pathLst>
                <a:path h="805307" w="787400">
                  <a:moveTo>
                    <a:pt x="0" y="0"/>
                  </a:moveTo>
                  <a:lnTo>
                    <a:pt x="0" y="805307"/>
                  </a:lnTo>
                  <a:lnTo>
                    <a:pt x="787400" y="805307"/>
                  </a:lnTo>
                  <a:lnTo>
                    <a:pt x="78740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6228888" y="6066520"/>
            <a:ext cx="588814" cy="604008"/>
            <a:chOff x="0" y="0"/>
            <a:chExt cx="785085" cy="805344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127"/>
              <a:ext cx="785114" cy="805180"/>
            </a:xfrm>
            <a:custGeom>
              <a:avLst/>
              <a:gdLst/>
              <a:ahLst/>
              <a:cxnLst/>
              <a:rect r="r" b="b" t="t" l="l"/>
              <a:pathLst>
                <a:path h="805180" w="785114">
                  <a:moveTo>
                    <a:pt x="0" y="0"/>
                  </a:moveTo>
                  <a:lnTo>
                    <a:pt x="0" y="805180"/>
                  </a:lnTo>
                  <a:lnTo>
                    <a:pt x="785114" y="805180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6228940" y="7272576"/>
            <a:ext cx="588814" cy="602296"/>
            <a:chOff x="0" y="0"/>
            <a:chExt cx="785085" cy="803061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6229154" y="9682978"/>
            <a:ext cx="588814" cy="602296"/>
            <a:chOff x="0" y="0"/>
            <a:chExt cx="785085" cy="803061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51" id="51"/>
          <p:cNvGrpSpPr/>
          <p:nvPr/>
        </p:nvGrpSpPr>
        <p:grpSpPr>
          <a:xfrm rot="0">
            <a:off x="7408676" y="9683002"/>
            <a:ext cx="588814" cy="602238"/>
            <a:chOff x="0" y="0"/>
            <a:chExt cx="785085" cy="802984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53" id="53"/>
          <p:cNvGrpSpPr/>
          <p:nvPr/>
        </p:nvGrpSpPr>
        <p:grpSpPr>
          <a:xfrm rot="-10800000">
            <a:off x="6232882" y="3618186"/>
            <a:ext cx="590738" cy="603950"/>
            <a:chOff x="0" y="0"/>
            <a:chExt cx="787651" cy="805267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55" id="55"/>
          <p:cNvGrpSpPr/>
          <p:nvPr/>
        </p:nvGrpSpPr>
        <p:grpSpPr>
          <a:xfrm rot="-10800000">
            <a:off x="6228134" y="6066482"/>
            <a:ext cx="588814" cy="604008"/>
            <a:chOff x="0" y="0"/>
            <a:chExt cx="785085" cy="805344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127"/>
              <a:ext cx="785114" cy="805180"/>
            </a:xfrm>
            <a:custGeom>
              <a:avLst/>
              <a:gdLst/>
              <a:ahLst/>
              <a:cxnLst/>
              <a:rect r="r" b="b" t="t" l="l"/>
              <a:pathLst>
                <a:path h="805180" w="785114">
                  <a:moveTo>
                    <a:pt x="0" y="0"/>
                  </a:moveTo>
                  <a:lnTo>
                    <a:pt x="0" y="805180"/>
                  </a:lnTo>
                  <a:lnTo>
                    <a:pt x="785114" y="805180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57" id="57"/>
          <p:cNvGrpSpPr/>
          <p:nvPr/>
        </p:nvGrpSpPr>
        <p:grpSpPr>
          <a:xfrm rot="-10800000">
            <a:off x="7411282" y="2412120"/>
            <a:ext cx="590738" cy="603950"/>
            <a:chOff x="0" y="0"/>
            <a:chExt cx="787651" cy="805267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59" id="59"/>
          <p:cNvGrpSpPr/>
          <p:nvPr/>
        </p:nvGrpSpPr>
        <p:grpSpPr>
          <a:xfrm rot="-10800000">
            <a:off x="6232766" y="2413836"/>
            <a:ext cx="588814" cy="602296"/>
            <a:chOff x="0" y="0"/>
            <a:chExt cx="785085" cy="803061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61" id="61"/>
          <p:cNvGrpSpPr/>
          <p:nvPr/>
        </p:nvGrpSpPr>
        <p:grpSpPr>
          <a:xfrm rot="-10800000">
            <a:off x="7411056" y="1206070"/>
            <a:ext cx="590738" cy="603950"/>
            <a:chOff x="0" y="0"/>
            <a:chExt cx="787651" cy="805267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63" id="63"/>
          <p:cNvGrpSpPr/>
          <p:nvPr/>
        </p:nvGrpSpPr>
        <p:grpSpPr>
          <a:xfrm rot="-10800000">
            <a:off x="6232542" y="1207786"/>
            <a:ext cx="588814" cy="602296"/>
            <a:chOff x="0" y="0"/>
            <a:chExt cx="785085" cy="803061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65" id="65"/>
          <p:cNvGrpSpPr/>
          <p:nvPr/>
        </p:nvGrpSpPr>
        <p:grpSpPr>
          <a:xfrm rot="-10800000">
            <a:off x="7411056" y="20"/>
            <a:ext cx="590738" cy="603950"/>
            <a:chOff x="0" y="0"/>
            <a:chExt cx="787651" cy="805267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67" id="67"/>
          <p:cNvGrpSpPr/>
          <p:nvPr/>
        </p:nvGrpSpPr>
        <p:grpSpPr>
          <a:xfrm rot="-10800000">
            <a:off x="6232542" y="1736"/>
            <a:ext cx="588814" cy="602296"/>
            <a:chOff x="0" y="0"/>
            <a:chExt cx="785085" cy="803061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sp>
        <p:nvSpPr>
          <p:cNvPr name="TextBox 69" id="69"/>
          <p:cNvSpPr txBox="true"/>
          <p:nvPr/>
        </p:nvSpPr>
        <p:spPr>
          <a:xfrm rot="0">
            <a:off x="8474635" y="569611"/>
            <a:ext cx="9148669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FFFF00"/>
                </a:solidFill>
                <a:latin typeface="Press Start 2P"/>
              </a:rPr>
              <a:t>PROJECT STRUCTURE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8302595" y="2047875"/>
            <a:ext cx="9492750" cy="721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Maven Pro Bold"/>
              </a:rPr>
              <a:t>Entity:</a:t>
            </a:r>
            <a:r>
              <a:rPr lang="en-US" sz="3399">
                <a:solidFill>
                  <a:srgbClr val="FFFFFF"/>
                </a:solidFill>
                <a:latin typeface="Maven Pro"/>
              </a:rPr>
              <a:t> Handles the player and ene</a:t>
            </a:r>
            <a:r>
              <a:rPr lang="en-US" sz="3399">
                <a:solidFill>
                  <a:srgbClr val="FFFFFF"/>
                </a:solidFill>
                <a:latin typeface="Maven Pro"/>
              </a:rPr>
              <a:t>my characters, defining their behaviors and interactions.</a:t>
            </a:r>
          </a:p>
          <a:p>
            <a:pPr algn="l" marL="734059" indent="-367030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Maven Pro Bold"/>
              </a:rPr>
              <a:t>Main:</a:t>
            </a:r>
            <a:r>
              <a:rPr lang="en-US" sz="3399">
                <a:solidFill>
                  <a:srgbClr val="FFFFFF"/>
                </a:solidFill>
                <a:latin typeface="Maven Pro"/>
              </a:rPr>
              <a:t> Loads assets, checks collisions, runs the UI, handles keyboard input, and manages game sounds.</a:t>
            </a:r>
          </a:p>
          <a:p>
            <a:pPr algn="l" marL="734059" indent="-367030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Maven Pro Bold"/>
              </a:rPr>
              <a:t>O</a:t>
            </a:r>
            <a:r>
              <a:rPr lang="en-US" sz="3399">
                <a:solidFill>
                  <a:srgbClr val="FFFFFF"/>
                </a:solidFill>
                <a:latin typeface="Maven Pro Bold"/>
              </a:rPr>
              <a:t>bject: </a:t>
            </a:r>
            <a:r>
              <a:rPr lang="en-US" sz="3399">
                <a:solidFill>
                  <a:srgbClr val="FFFFFF"/>
                </a:solidFill>
                <a:latin typeface="Maven Pro"/>
              </a:rPr>
              <a:t>Manages game objects such as health items and other interactive objects.</a:t>
            </a:r>
          </a:p>
          <a:p>
            <a:pPr algn="l" marL="734059" indent="-367030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Maven Pro Bold"/>
              </a:rPr>
              <a:t>Picture:</a:t>
            </a:r>
            <a:r>
              <a:rPr lang="en-US" sz="3399">
                <a:solidFill>
                  <a:srgbClr val="FFFFFF"/>
                </a:solidFill>
                <a:latin typeface="Maven Pro"/>
              </a:rPr>
              <a:t> Stores image assets for maps, objects, player characters, and tiles.</a:t>
            </a:r>
          </a:p>
          <a:p>
            <a:pPr algn="l" marL="734059" indent="-367030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Maven Pro Bold"/>
              </a:rPr>
              <a:t>Tiles:</a:t>
            </a:r>
            <a:r>
              <a:rPr lang="en-US" sz="3399">
                <a:solidFill>
                  <a:srgbClr val="FFFFFF"/>
                </a:solidFill>
                <a:latin typeface="Maven Pro"/>
              </a:rPr>
              <a:t> Loads and manages the game map, defining the properties and rendering of tiles.</a:t>
            </a:r>
          </a:p>
          <a:p>
            <a:pPr algn="l">
              <a:lnSpc>
                <a:spcPts val="407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E2433">
                <a:alpha val="100000"/>
              </a:srgbClr>
            </a:gs>
            <a:gs pos="24000">
              <a:srgbClr val="0E2433">
                <a:alpha val="100000"/>
              </a:srgbClr>
            </a:gs>
            <a:gs pos="56000">
              <a:srgbClr val="0E2433">
                <a:alpha val="100000"/>
              </a:srgbClr>
            </a:gs>
            <a:gs pos="100000">
              <a:srgbClr val="141C21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2721634" y="4834518"/>
            <a:ext cx="606106" cy="617902"/>
            <a:chOff x="0" y="0"/>
            <a:chExt cx="808141" cy="8238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0" y="0"/>
                  </a:moveTo>
                  <a:lnTo>
                    <a:pt x="0" y="823849"/>
                  </a:lnTo>
                  <a:lnTo>
                    <a:pt x="808101" y="823849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2721634" y="3624444"/>
            <a:ext cx="606106" cy="617902"/>
            <a:chOff x="0" y="0"/>
            <a:chExt cx="808141" cy="8238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0" y="0"/>
                  </a:moveTo>
                  <a:lnTo>
                    <a:pt x="0" y="823849"/>
                  </a:lnTo>
                  <a:lnTo>
                    <a:pt x="807974" y="823849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1485128" y="9674028"/>
            <a:ext cx="606042" cy="619660"/>
            <a:chOff x="0" y="0"/>
            <a:chExt cx="808056" cy="8262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1485096" y="8463922"/>
            <a:ext cx="606106" cy="619660"/>
            <a:chOff x="0" y="0"/>
            <a:chExt cx="808141" cy="8262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1485096" y="3623566"/>
            <a:ext cx="606106" cy="619660"/>
            <a:chOff x="0" y="0"/>
            <a:chExt cx="808141" cy="82621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1485096" y="2413492"/>
            <a:ext cx="606106" cy="619660"/>
            <a:chOff x="0" y="0"/>
            <a:chExt cx="808141" cy="82621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1485096" y="-6718"/>
            <a:ext cx="606106" cy="619660"/>
            <a:chOff x="0" y="0"/>
            <a:chExt cx="808141" cy="8262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0248590" y="9674906"/>
            <a:ext cx="606042" cy="617902"/>
            <a:chOff x="0" y="0"/>
            <a:chExt cx="808056" cy="82386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9012080" y="9673998"/>
            <a:ext cx="606042" cy="619718"/>
            <a:chOff x="0" y="0"/>
            <a:chExt cx="808056" cy="82629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127"/>
              <a:ext cx="808101" cy="826135"/>
            </a:xfrm>
            <a:custGeom>
              <a:avLst/>
              <a:gdLst/>
              <a:ahLst/>
              <a:cxnLst/>
              <a:rect r="r" b="b" t="t" l="l"/>
              <a:pathLst>
                <a:path h="826135" w="808101">
                  <a:moveTo>
                    <a:pt x="0" y="0"/>
                  </a:moveTo>
                  <a:lnTo>
                    <a:pt x="0" y="826135"/>
                  </a:lnTo>
                  <a:lnTo>
                    <a:pt x="808101" y="826135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7775572" y="9674906"/>
            <a:ext cx="606042" cy="617902"/>
            <a:chOff x="0" y="0"/>
            <a:chExt cx="808056" cy="82386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0" y="0"/>
                  </a:moveTo>
                  <a:lnTo>
                    <a:pt x="0" y="823849"/>
                  </a:lnTo>
                  <a:lnTo>
                    <a:pt x="808101" y="823849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5400000">
            <a:off x="9013036" y="8463062"/>
            <a:ext cx="604130" cy="619718"/>
            <a:chOff x="0" y="0"/>
            <a:chExt cx="805507" cy="82629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127"/>
              <a:ext cx="805561" cy="826135"/>
            </a:xfrm>
            <a:custGeom>
              <a:avLst/>
              <a:gdLst/>
              <a:ahLst/>
              <a:cxnLst/>
              <a:rect r="r" b="b" t="t" l="l"/>
              <a:pathLst>
                <a:path h="826135" w="805561">
                  <a:moveTo>
                    <a:pt x="0" y="0"/>
                  </a:moveTo>
                  <a:lnTo>
                    <a:pt x="0" y="826135"/>
                  </a:lnTo>
                  <a:lnTo>
                    <a:pt x="805561" y="826135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5400000">
            <a:off x="10249548" y="8463886"/>
            <a:ext cx="604130" cy="617960"/>
            <a:chOff x="0" y="0"/>
            <a:chExt cx="805507" cy="82394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-5400000">
            <a:off x="12722496" y="9674118"/>
            <a:ext cx="606106" cy="619660"/>
            <a:chOff x="0" y="0"/>
            <a:chExt cx="808141" cy="82621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28" id="28"/>
          <p:cNvGrpSpPr/>
          <p:nvPr/>
        </p:nvGrpSpPr>
        <p:grpSpPr>
          <a:xfrm rot="-5400000">
            <a:off x="12722572" y="8464846"/>
            <a:ext cx="604130" cy="617960"/>
            <a:chOff x="0" y="0"/>
            <a:chExt cx="805507" cy="82394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30" id="30"/>
          <p:cNvGrpSpPr/>
          <p:nvPr/>
        </p:nvGrpSpPr>
        <p:grpSpPr>
          <a:xfrm rot="-5400000">
            <a:off x="12722568" y="7254708"/>
            <a:ext cx="604130" cy="617902"/>
            <a:chOff x="0" y="0"/>
            <a:chExt cx="805507" cy="82386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05561" cy="823849"/>
            </a:xfrm>
            <a:custGeom>
              <a:avLst/>
              <a:gdLst/>
              <a:ahLst/>
              <a:cxnLst/>
              <a:rect r="r" b="b" t="t" l="l"/>
              <a:pathLst>
                <a:path h="823849" w="805561">
                  <a:moveTo>
                    <a:pt x="0" y="0"/>
                  </a:moveTo>
                  <a:lnTo>
                    <a:pt x="0" y="823849"/>
                  </a:lnTo>
                  <a:lnTo>
                    <a:pt x="805561" y="823849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32" id="32"/>
          <p:cNvGrpSpPr/>
          <p:nvPr/>
        </p:nvGrpSpPr>
        <p:grpSpPr>
          <a:xfrm rot="-5400000">
            <a:off x="12718108" y="6045090"/>
            <a:ext cx="606106" cy="617960"/>
            <a:chOff x="0" y="0"/>
            <a:chExt cx="808141" cy="82394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34" id="34"/>
          <p:cNvGrpSpPr/>
          <p:nvPr/>
        </p:nvGrpSpPr>
        <p:grpSpPr>
          <a:xfrm rot="-5400000">
            <a:off x="11485088" y="4834516"/>
            <a:ext cx="606106" cy="617960"/>
            <a:chOff x="0" y="0"/>
            <a:chExt cx="808141" cy="82394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6" id="36"/>
          <p:cNvGrpSpPr/>
          <p:nvPr/>
        </p:nvGrpSpPr>
        <p:grpSpPr>
          <a:xfrm rot="-5400000">
            <a:off x="12718124" y="2414316"/>
            <a:ext cx="606106" cy="617960"/>
            <a:chOff x="0" y="0"/>
            <a:chExt cx="808141" cy="823947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38" id="38"/>
          <p:cNvGrpSpPr/>
          <p:nvPr/>
        </p:nvGrpSpPr>
        <p:grpSpPr>
          <a:xfrm rot="-5400000">
            <a:off x="12719084" y="1204266"/>
            <a:ext cx="604130" cy="617960"/>
            <a:chOff x="0" y="0"/>
            <a:chExt cx="805507" cy="823947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40" id="40"/>
          <p:cNvGrpSpPr/>
          <p:nvPr/>
        </p:nvGrpSpPr>
        <p:grpSpPr>
          <a:xfrm rot="-5400000">
            <a:off x="12718124" y="-5894"/>
            <a:ext cx="606106" cy="617960"/>
            <a:chOff x="0" y="0"/>
            <a:chExt cx="808141" cy="823947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42" id="42"/>
          <p:cNvGrpSpPr/>
          <p:nvPr/>
        </p:nvGrpSpPr>
        <p:grpSpPr>
          <a:xfrm rot="-5400000">
            <a:off x="11485204" y="1203410"/>
            <a:ext cx="606106" cy="619660"/>
            <a:chOff x="0" y="0"/>
            <a:chExt cx="808141" cy="82621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4" id="44"/>
          <p:cNvGrpSpPr/>
          <p:nvPr/>
        </p:nvGrpSpPr>
        <p:grpSpPr>
          <a:xfrm rot="-5400000">
            <a:off x="10252048" y="2417646"/>
            <a:ext cx="606106" cy="617960"/>
            <a:chOff x="0" y="0"/>
            <a:chExt cx="808141" cy="823947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6" id="46"/>
          <p:cNvGrpSpPr/>
          <p:nvPr/>
        </p:nvGrpSpPr>
        <p:grpSpPr>
          <a:xfrm rot="-5400000">
            <a:off x="13958916" y="4834492"/>
            <a:ext cx="606106" cy="617902"/>
            <a:chOff x="0" y="0"/>
            <a:chExt cx="808141" cy="823869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0" y="0"/>
                  </a:moveTo>
                  <a:lnTo>
                    <a:pt x="0" y="823849"/>
                  </a:lnTo>
                  <a:lnTo>
                    <a:pt x="808101" y="823849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48" id="48"/>
          <p:cNvGrpSpPr/>
          <p:nvPr/>
        </p:nvGrpSpPr>
        <p:grpSpPr>
          <a:xfrm rot="-5400000">
            <a:off x="13958916" y="3624420"/>
            <a:ext cx="606106" cy="617902"/>
            <a:chOff x="0" y="0"/>
            <a:chExt cx="808141" cy="823869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0" y="0"/>
                  </a:moveTo>
                  <a:lnTo>
                    <a:pt x="0" y="823849"/>
                  </a:lnTo>
                  <a:lnTo>
                    <a:pt x="807974" y="823849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50" id="50"/>
          <p:cNvGrpSpPr/>
          <p:nvPr/>
        </p:nvGrpSpPr>
        <p:grpSpPr>
          <a:xfrm rot="-5400000">
            <a:off x="13959778" y="9674092"/>
            <a:ext cx="606106" cy="619660"/>
            <a:chOff x="0" y="0"/>
            <a:chExt cx="808141" cy="826213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52" id="52"/>
          <p:cNvGrpSpPr/>
          <p:nvPr/>
        </p:nvGrpSpPr>
        <p:grpSpPr>
          <a:xfrm rot="-5400000">
            <a:off x="13959854" y="8464822"/>
            <a:ext cx="604130" cy="617960"/>
            <a:chOff x="0" y="0"/>
            <a:chExt cx="805507" cy="823947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54" id="54"/>
          <p:cNvGrpSpPr/>
          <p:nvPr/>
        </p:nvGrpSpPr>
        <p:grpSpPr>
          <a:xfrm rot="-5400000">
            <a:off x="13959848" y="7254682"/>
            <a:ext cx="604130" cy="617902"/>
            <a:chOff x="0" y="0"/>
            <a:chExt cx="805507" cy="823869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05561" cy="823849"/>
            </a:xfrm>
            <a:custGeom>
              <a:avLst/>
              <a:gdLst/>
              <a:ahLst/>
              <a:cxnLst/>
              <a:rect r="r" b="b" t="t" l="l"/>
              <a:pathLst>
                <a:path h="823849" w="805561">
                  <a:moveTo>
                    <a:pt x="0" y="0"/>
                  </a:moveTo>
                  <a:lnTo>
                    <a:pt x="0" y="823849"/>
                  </a:lnTo>
                  <a:lnTo>
                    <a:pt x="805561" y="823849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56" id="56"/>
          <p:cNvGrpSpPr/>
          <p:nvPr/>
        </p:nvGrpSpPr>
        <p:grpSpPr>
          <a:xfrm rot="-5400000">
            <a:off x="13955388" y="6045064"/>
            <a:ext cx="606106" cy="617960"/>
            <a:chOff x="0" y="0"/>
            <a:chExt cx="808141" cy="823947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58" id="58"/>
          <p:cNvGrpSpPr/>
          <p:nvPr/>
        </p:nvGrpSpPr>
        <p:grpSpPr>
          <a:xfrm rot="-5400000">
            <a:off x="13955404" y="2414290"/>
            <a:ext cx="606106" cy="617960"/>
            <a:chOff x="0" y="0"/>
            <a:chExt cx="808141" cy="823947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60" id="60"/>
          <p:cNvGrpSpPr/>
          <p:nvPr/>
        </p:nvGrpSpPr>
        <p:grpSpPr>
          <a:xfrm rot="-5400000">
            <a:off x="13956366" y="1204240"/>
            <a:ext cx="604130" cy="617960"/>
            <a:chOff x="0" y="0"/>
            <a:chExt cx="805507" cy="823947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62" id="62"/>
          <p:cNvGrpSpPr/>
          <p:nvPr/>
        </p:nvGrpSpPr>
        <p:grpSpPr>
          <a:xfrm rot="-5400000">
            <a:off x="13955404" y="-5920"/>
            <a:ext cx="606106" cy="617960"/>
            <a:chOff x="0" y="0"/>
            <a:chExt cx="808141" cy="823947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64" id="64"/>
          <p:cNvGrpSpPr/>
          <p:nvPr/>
        </p:nvGrpSpPr>
        <p:grpSpPr>
          <a:xfrm rot="-5400000">
            <a:off x="15196196" y="4834492"/>
            <a:ext cx="606106" cy="617902"/>
            <a:chOff x="0" y="0"/>
            <a:chExt cx="808141" cy="823869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0" y="0"/>
                  </a:moveTo>
                  <a:lnTo>
                    <a:pt x="0" y="823849"/>
                  </a:lnTo>
                  <a:lnTo>
                    <a:pt x="808101" y="823849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66" id="66"/>
          <p:cNvGrpSpPr/>
          <p:nvPr/>
        </p:nvGrpSpPr>
        <p:grpSpPr>
          <a:xfrm rot="-5400000">
            <a:off x="15196196" y="3624420"/>
            <a:ext cx="606106" cy="617902"/>
            <a:chOff x="0" y="0"/>
            <a:chExt cx="808141" cy="823869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0" y="0"/>
                  </a:moveTo>
                  <a:lnTo>
                    <a:pt x="0" y="823849"/>
                  </a:lnTo>
                  <a:lnTo>
                    <a:pt x="807974" y="823849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68" id="68"/>
          <p:cNvGrpSpPr/>
          <p:nvPr/>
        </p:nvGrpSpPr>
        <p:grpSpPr>
          <a:xfrm rot="-5400000">
            <a:off x="15197058" y="9674092"/>
            <a:ext cx="606106" cy="619660"/>
            <a:chOff x="0" y="0"/>
            <a:chExt cx="808141" cy="826213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70" id="70"/>
          <p:cNvGrpSpPr/>
          <p:nvPr/>
        </p:nvGrpSpPr>
        <p:grpSpPr>
          <a:xfrm rot="-5400000">
            <a:off x="15197136" y="8464822"/>
            <a:ext cx="604130" cy="617960"/>
            <a:chOff x="0" y="0"/>
            <a:chExt cx="805507" cy="823947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72" id="72"/>
          <p:cNvGrpSpPr/>
          <p:nvPr/>
        </p:nvGrpSpPr>
        <p:grpSpPr>
          <a:xfrm rot="-5400000">
            <a:off x="15197130" y="7254682"/>
            <a:ext cx="604130" cy="617902"/>
            <a:chOff x="0" y="0"/>
            <a:chExt cx="805507" cy="823869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805561" cy="823849"/>
            </a:xfrm>
            <a:custGeom>
              <a:avLst/>
              <a:gdLst/>
              <a:ahLst/>
              <a:cxnLst/>
              <a:rect r="r" b="b" t="t" l="l"/>
              <a:pathLst>
                <a:path h="823849" w="805561">
                  <a:moveTo>
                    <a:pt x="0" y="0"/>
                  </a:moveTo>
                  <a:lnTo>
                    <a:pt x="0" y="823849"/>
                  </a:lnTo>
                  <a:lnTo>
                    <a:pt x="805561" y="823849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74" id="74"/>
          <p:cNvGrpSpPr/>
          <p:nvPr/>
        </p:nvGrpSpPr>
        <p:grpSpPr>
          <a:xfrm rot="-5400000">
            <a:off x="15192670" y="6045064"/>
            <a:ext cx="606106" cy="617960"/>
            <a:chOff x="0" y="0"/>
            <a:chExt cx="808141" cy="823947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76" id="76"/>
          <p:cNvGrpSpPr/>
          <p:nvPr/>
        </p:nvGrpSpPr>
        <p:grpSpPr>
          <a:xfrm rot="-5400000">
            <a:off x="15192686" y="2414290"/>
            <a:ext cx="606106" cy="617960"/>
            <a:chOff x="0" y="0"/>
            <a:chExt cx="808141" cy="823947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78" id="78"/>
          <p:cNvGrpSpPr/>
          <p:nvPr/>
        </p:nvGrpSpPr>
        <p:grpSpPr>
          <a:xfrm rot="-5400000">
            <a:off x="15193646" y="1204240"/>
            <a:ext cx="604130" cy="617960"/>
            <a:chOff x="0" y="0"/>
            <a:chExt cx="805507" cy="823947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80" id="80"/>
          <p:cNvGrpSpPr/>
          <p:nvPr/>
        </p:nvGrpSpPr>
        <p:grpSpPr>
          <a:xfrm rot="-5400000">
            <a:off x="15192686" y="-5920"/>
            <a:ext cx="606106" cy="617960"/>
            <a:chOff x="0" y="0"/>
            <a:chExt cx="808141" cy="823947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82" id="82"/>
          <p:cNvGrpSpPr/>
          <p:nvPr/>
        </p:nvGrpSpPr>
        <p:grpSpPr>
          <a:xfrm rot="-5400000">
            <a:off x="16433478" y="4834518"/>
            <a:ext cx="606106" cy="617902"/>
            <a:chOff x="0" y="0"/>
            <a:chExt cx="808141" cy="823869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0" y="0"/>
                  </a:moveTo>
                  <a:lnTo>
                    <a:pt x="0" y="823849"/>
                  </a:lnTo>
                  <a:lnTo>
                    <a:pt x="808101" y="823849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-5400000">
            <a:off x="16433478" y="3624444"/>
            <a:ext cx="606106" cy="617902"/>
            <a:chOff x="0" y="0"/>
            <a:chExt cx="808141" cy="823869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0" y="0"/>
                  </a:moveTo>
                  <a:lnTo>
                    <a:pt x="0" y="823849"/>
                  </a:lnTo>
                  <a:lnTo>
                    <a:pt x="807974" y="823849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-5400000">
            <a:off x="16434340" y="9674118"/>
            <a:ext cx="606106" cy="619660"/>
            <a:chOff x="0" y="0"/>
            <a:chExt cx="808141" cy="826213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-5400000">
            <a:off x="16434416" y="8464846"/>
            <a:ext cx="604130" cy="617960"/>
            <a:chOff x="0" y="0"/>
            <a:chExt cx="805507" cy="823947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-5400000">
            <a:off x="16434412" y="7254708"/>
            <a:ext cx="604130" cy="617902"/>
            <a:chOff x="0" y="0"/>
            <a:chExt cx="805507" cy="823869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805561" cy="823849"/>
            </a:xfrm>
            <a:custGeom>
              <a:avLst/>
              <a:gdLst/>
              <a:ahLst/>
              <a:cxnLst/>
              <a:rect r="r" b="b" t="t" l="l"/>
              <a:pathLst>
                <a:path h="823849" w="805561">
                  <a:moveTo>
                    <a:pt x="0" y="0"/>
                  </a:moveTo>
                  <a:lnTo>
                    <a:pt x="0" y="823849"/>
                  </a:lnTo>
                  <a:lnTo>
                    <a:pt x="805561" y="823849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-5400000">
            <a:off x="16429950" y="6045090"/>
            <a:ext cx="606106" cy="617960"/>
            <a:chOff x="0" y="0"/>
            <a:chExt cx="808141" cy="823947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-5400000">
            <a:off x="16429968" y="2414316"/>
            <a:ext cx="606106" cy="617960"/>
            <a:chOff x="0" y="0"/>
            <a:chExt cx="808141" cy="823947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-5400000">
            <a:off x="16430928" y="1204266"/>
            <a:ext cx="604130" cy="617960"/>
            <a:chOff x="0" y="0"/>
            <a:chExt cx="805507" cy="823947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-5400000">
            <a:off x="16429968" y="-5894"/>
            <a:ext cx="606106" cy="617960"/>
            <a:chOff x="0" y="0"/>
            <a:chExt cx="808141" cy="823947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-5400000">
            <a:off x="10251200" y="-6718"/>
            <a:ext cx="606106" cy="619660"/>
            <a:chOff x="0" y="0"/>
            <a:chExt cx="808141" cy="826213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-5400000">
            <a:off x="9017306" y="-6718"/>
            <a:ext cx="606106" cy="619660"/>
            <a:chOff x="0" y="0"/>
            <a:chExt cx="808141" cy="826213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-5400000">
            <a:off x="17674274" y="4834466"/>
            <a:ext cx="606106" cy="617902"/>
            <a:chOff x="0" y="0"/>
            <a:chExt cx="808141" cy="823869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0" y="0"/>
                  </a:moveTo>
                  <a:lnTo>
                    <a:pt x="0" y="823849"/>
                  </a:lnTo>
                  <a:lnTo>
                    <a:pt x="808101" y="823849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-5400000">
            <a:off x="17674274" y="3624394"/>
            <a:ext cx="606106" cy="617902"/>
            <a:chOff x="0" y="0"/>
            <a:chExt cx="808141" cy="823869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0" y="0"/>
                  </a:moveTo>
                  <a:lnTo>
                    <a:pt x="0" y="823849"/>
                  </a:lnTo>
                  <a:lnTo>
                    <a:pt x="807974" y="823849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-5400000">
            <a:off x="17675136" y="9674066"/>
            <a:ext cx="606106" cy="619660"/>
            <a:chOff x="0" y="0"/>
            <a:chExt cx="808141" cy="826213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-5400000">
            <a:off x="17675212" y="8464796"/>
            <a:ext cx="604130" cy="617960"/>
            <a:chOff x="0" y="0"/>
            <a:chExt cx="805507" cy="823947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-5400000">
            <a:off x="17675206" y="7254656"/>
            <a:ext cx="604130" cy="617902"/>
            <a:chOff x="0" y="0"/>
            <a:chExt cx="805507" cy="823869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805561" cy="823849"/>
            </a:xfrm>
            <a:custGeom>
              <a:avLst/>
              <a:gdLst/>
              <a:ahLst/>
              <a:cxnLst/>
              <a:rect r="r" b="b" t="t" l="l"/>
              <a:pathLst>
                <a:path h="823849" w="805561">
                  <a:moveTo>
                    <a:pt x="0" y="0"/>
                  </a:moveTo>
                  <a:lnTo>
                    <a:pt x="0" y="823849"/>
                  </a:lnTo>
                  <a:lnTo>
                    <a:pt x="805561" y="823849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-5400000">
            <a:off x="17670746" y="6045038"/>
            <a:ext cx="606106" cy="617960"/>
            <a:chOff x="0" y="0"/>
            <a:chExt cx="808141" cy="823947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-5400000">
            <a:off x="17670762" y="2414264"/>
            <a:ext cx="606106" cy="617960"/>
            <a:chOff x="0" y="0"/>
            <a:chExt cx="808141" cy="823947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-5400000">
            <a:off x="17671722" y="1204216"/>
            <a:ext cx="604130" cy="617960"/>
            <a:chOff x="0" y="0"/>
            <a:chExt cx="805507" cy="823947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-5400000">
            <a:off x="17670762" y="-5946"/>
            <a:ext cx="606106" cy="617960"/>
            <a:chOff x="0" y="0"/>
            <a:chExt cx="808141" cy="823947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sp>
        <p:nvSpPr>
          <p:cNvPr name="TextBox 122" id="122"/>
          <p:cNvSpPr txBox="true"/>
          <p:nvPr/>
        </p:nvSpPr>
        <p:spPr>
          <a:xfrm rot="0">
            <a:off x="561689" y="6350316"/>
            <a:ext cx="11226568" cy="2216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10"/>
              </a:lnSpc>
            </a:pPr>
            <a:r>
              <a:rPr lang="en-US" sz="7258">
                <a:solidFill>
                  <a:srgbClr val="FFFF00"/>
                </a:solidFill>
                <a:latin typeface="Press Start 2P"/>
              </a:rPr>
              <a:t>CHALLENGES &amp; SOLUTION</a:t>
            </a:r>
          </a:p>
        </p:txBody>
      </p:sp>
      <p:sp>
        <p:nvSpPr>
          <p:cNvPr name="TextBox 123" id="123"/>
          <p:cNvSpPr txBox="true"/>
          <p:nvPr/>
        </p:nvSpPr>
        <p:spPr>
          <a:xfrm rot="0">
            <a:off x="593737" y="3525965"/>
            <a:ext cx="5328150" cy="222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520"/>
              </a:lnSpc>
            </a:pPr>
            <a:r>
              <a:rPr lang="en-US" sz="14600">
                <a:solidFill>
                  <a:srgbClr val="FFFF00"/>
                </a:solidFill>
                <a:latin typeface="Press Start 2P"/>
              </a:rPr>
              <a:t>04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E2433">
                <a:alpha val="100000"/>
              </a:srgbClr>
            </a:gs>
            <a:gs pos="24000">
              <a:srgbClr val="0E2433">
                <a:alpha val="100000"/>
              </a:srgbClr>
            </a:gs>
            <a:gs pos="56000">
              <a:srgbClr val="0E2433">
                <a:alpha val="100000"/>
              </a:srgbClr>
            </a:gs>
            <a:gs pos="100000">
              <a:srgbClr val="141C21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97300" y="6052622"/>
            <a:ext cx="590676" cy="603950"/>
            <a:chOff x="0" y="0"/>
            <a:chExt cx="787568" cy="8052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17806" y="6052622"/>
            <a:ext cx="590738" cy="603950"/>
            <a:chOff x="0" y="0"/>
            <a:chExt cx="787651" cy="8052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5338376" y="6052622"/>
            <a:ext cx="590738" cy="603950"/>
            <a:chOff x="0" y="0"/>
            <a:chExt cx="787651" cy="8052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" y="0"/>
              <a:ext cx="787400" cy="805307"/>
            </a:xfrm>
            <a:custGeom>
              <a:avLst/>
              <a:gdLst/>
              <a:ahLst/>
              <a:cxnLst/>
              <a:rect r="r" b="b" t="t" l="l"/>
              <a:pathLst>
                <a:path h="805307" w="787400">
                  <a:moveTo>
                    <a:pt x="787400" y="0"/>
                  </a:moveTo>
                  <a:lnTo>
                    <a:pt x="787400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697300" y="4848252"/>
            <a:ext cx="590676" cy="602238"/>
            <a:chOff x="0" y="0"/>
            <a:chExt cx="787568" cy="8029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787527" y="0"/>
                  </a:moveTo>
                  <a:lnTo>
                    <a:pt x="787527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696206" y="7258688"/>
            <a:ext cx="590738" cy="603950"/>
            <a:chOff x="0" y="0"/>
            <a:chExt cx="787651" cy="8052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517692" y="7258628"/>
            <a:ext cx="588814" cy="602296"/>
            <a:chOff x="0" y="0"/>
            <a:chExt cx="785085" cy="80306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338168" y="7258652"/>
            <a:ext cx="588814" cy="602238"/>
            <a:chOff x="0" y="0"/>
            <a:chExt cx="785085" cy="8029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695982" y="8464738"/>
            <a:ext cx="590738" cy="603950"/>
            <a:chOff x="0" y="0"/>
            <a:chExt cx="787651" cy="80526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517466" y="8464678"/>
            <a:ext cx="588814" cy="602296"/>
            <a:chOff x="0" y="0"/>
            <a:chExt cx="785085" cy="80306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5336794" y="8464702"/>
            <a:ext cx="588814" cy="602238"/>
            <a:chOff x="0" y="0"/>
            <a:chExt cx="785085" cy="80298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7695982" y="9670788"/>
            <a:ext cx="590738" cy="603950"/>
            <a:chOff x="0" y="0"/>
            <a:chExt cx="787651" cy="80526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6517466" y="9670728"/>
            <a:ext cx="588814" cy="602296"/>
            <a:chOff x="0" y="0"/>
            <a:chExt cx="785085" cy="80306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5337944" y="9670752"/>
            <a:ext cx="588814" cy="602238"/>
            <a:chOff x="0" y="0"/>
            <a:chExt cx="785085" cy="80298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181156" y="6052622"/>
            <a:ext cx="590738" cy="603950"/>
            <a:chOff x="0" y="0"/>
            <a:chExt cx="787651" cy="80526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26" y="6052622"/>
            <a:ext cx="590738" cy="603950"/>
            <a:chOff x="0" y="0"/>
            <a:chExt cx="787651" cy="80526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27" y="0"/>
              <a:ext cx="787400" cy="805307"/>
            </a:xfrm>
            <a:custGeom>
              <a:avLst/>
              <a:gdLst/>
              <a:ahLst/>
              <a:cxnLst/>
              <a:rect r="r" b="b" t="t" l="l"/>
              <a:pathLst>
                <a:path h="805307" w="787400">
                  <a:moveTo>
                    <a:pt x="787400" y="0"/>
                  </a:moveTo>
                  <a:lnTo>
                    <a:pt x="787400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250" y="4848252"/>
            <a:ext cx="590676" cy="602238"/>
            <a:chOff x="0" y="0"/>
            <a:chExt cx="787568" cy="80298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787527" y="0"/>
                  </a:moveTo>
                  <a:lnTo>
                    <a:pt x="787527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2359556" y="7258688"/>
            <a:ext cx="590738" cy="603950"/>
            <a:chOff x="0" y="0"/>
            <a:chExt cx="787651" cy="80526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181042" y="7258628"/>
            <a:ext cx="588814" cy="602296"/>
            <a:chOff x="0" y="0"/>
            <a:chExt cx="785085" cy="80306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18" y="7258652"/>
            <a:ext cx="588814" cy="602238"/>
            <a:chOff x="0" y="0"/>
            <a:chExt cx="785085" cy="802984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2359332" y="8464738"/>
            <a:ext cx="590738" cy="603950"/>
            <a:chOff x="0" y="0"/>
            <a:chExt cx="787651" cy="805267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180816" y="8464678"/>
            <a:ext cx="588814" cy="602296"/>
            <a:chOff x="0" y="0"/>
            <a:chExt cx="785085" cy="80306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44" y="8464702"/>
            <a:ext cx="588814" cy="602238"/>
            <a:chOff x="0" y="0"/>
            <a:chExt cx="785085" cy="802984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2359332" y="9670788"/>
            <a:ext cx="590738" cy="603950"/>
            <a:chOff x="0" y="0"/>
            <a:chExt cx="787651" cy="805267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180816" y="9670728"/>
            <a:ext cx="588814" cy="602296"/>
            <a:chOff x="0" y="0"/>
            <a:chExt cx="785085" cy="80306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294" y="9670752"/>
            <a:ext cx="588814" cy="602238"/>
            <a:chOff x="0" y="0"/>
            <a:chExt cx="785085" cy="802984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sp>
        <p:nvSpPr>
          <p:cNvPr name="Freeform 52" id="52"/>
          <p:cNvSpPr/>
          <p:nvPr/>
        </p:nvSpPr>
        <p:spPr>
          <a:xfrm flipH="false" flipV="false" rot="0">
            <a:off x="8206690" y="3364334"/>
            <a:ext cx="1874634" cy="2612732"/>
          </a:xfrm>
          <a:custGeom>
            <a:avLst/>
            <a:gdLst/>
            <a:ahLst/>
            <a:cxnLst/>
            <a:rect r="r" b="b" t="t" l="l"/>
            <a:pathLst>
              <a:path h="2612732" w="1874634">
                <a:moveTo>
                  <a:pt x="0" y="0"/>
                </a:moveTo>
                <a:lnTo>
                  <a:pt x="1874634" y="0"/>
                </a:lnTo>
                <a:lnTo>
                  <a:pt x="1874634" y="2612732"/>
                </a:lnTo>
                <a:lnTo>
                  <a:pt x="0" y="26127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3" id="53"/>
          <p:cNvSpPr txBox="true"/>
          <p:nvPr/>
        </p:nvSpPr>
        <p:spPr>
          <a:xfrm rot="0">
            <a:off x="1526275" y="1103587"/>
            <a:ext cx="1523535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FFF00"/>
                </a:solidFill>
                <a:latin typeface="Press Start 2P"/>
              </a:rPr>
              <a:t>THE CHALLENGE #1</a:t>
            </a:r>
          </a:p>
        </p:txBody>
      </p:sp>
      <p:grpSp>
        <p:nvGrpSpPr>
          <p:cNvPr name="Group 54" id="54"/>
          <p:cNvGrpSpPr/>
          <p:nvPr/>
        </p:nvGrpSpPr>
        <p:grpSpPr>
          <a:xfrm rot="0">
            <a:off x="6357075" y="8562979"/>
            <a:ext cx="24044" cy="24044"/>
            <a:chOff x="0" y="0"/>
            <a:chExt cx="32059" cy="32059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000000"/>
            </a:solid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B8D47F"/>
            </a:solidFill>
          </p:spPr>
        </p:sp>
      </p:grpSp>
      <p:grpSp>
        <p:nvGrpSpPr>
          <p:cNvPr name="Group 57" id="57"/>
          <p:cNvGrpSpPr/>
          <p:nvPr/>
        </p:nvGrpSpPr>
        <p:grpSpPr>
          <a:xfrm rot="0">
            <a:off x="6357075" y="7744915"/>
            <a:ext cx="24044" cy="24044"/>
            <a:chOff x="0" y="0"/>
            <a:chExt cx="32059" cy="32059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000000"/>
            </a:solid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B8D47F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7083082" y="7231898"/>
            <a:ext cx="127452" cy="42678"/>
            <a:chOff x="0" y="0"/>
            <a:chExt cx="169936" cy="56904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254"/>
              <a:ext cx="169672" cy="56642"/>
            </a:xfrm>
            <a:custGeom>
              <a:avLst/>
              <a:gdLst/>
              <a:ahLst/>
              <a:cxnLst/>
              <a:rect r="r" b="b" t="t" l="l"/>
              <a:pathLst>
                <a:path h="56642" w="169672">
                  <a:moveTo>
                    <a:pt x="169672" y="0"/>
                  </a:moveTo>
                  <a:lnTo>
                    <a:pt x="0" y="56642"/>
                  </a:lnTo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7110048" y="7305228"/>
            <a:ext cx="123572" cy="42678"/>
            <a:chOff x="0" y="0"/>
            <a:chExt cx="164763" cy="56904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254"/>
              <a:ext cx="164719" cy="56642"/>
            </a:xfrm>
            <a:custGeom>
              <a:avLst/>
              <a:gdLst/>
              <a:ahLst/>
              <a:cxnLst/>
              <a:rect r="r" b="b" t="t" l="l"/>
              <a:pathLst>
                <a:path h="56642" w="164719">
                  <a:moveTo>
                    <a:pt x="164719" y="0"/>
                  </a:moveTo>
                  <a:lnTo>
                    <a:pt x="0" y="56642"/>
                  </a:lnTo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7565346" y="8663752"/>
            <a:ext cx="123766" cy="42484"/>
            <a:chOff x="0" y="0"/>
            <a:chExt cx="165021" cy="5664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254" y="0"/>
              <a:ext cx="164465" cy="56642"/>
            </a:xfrm>
            <a:custGeom>
              <a:avLst/>
              <a:gdLst/>
              <a:ahLst/>
              <a:cxnLst/>
              <a:rect r="r" b="b" t="t" l="l"/>
              <a:pathLst>
                <a:path h="56642" w="164465">
                  <a:moveTo>
                    <a:pt x="164465" y="0"/>
                  </a:moveTo>
                  <a:lnTo>
                    <a:pt x="0" y="56642"/>
                  </a:lnTo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6" id="66"/>
          <p:cNvGrpSpPr/>
          <p:nvPr/>
        </p:nvGrpSpPr>
        <p:grpSpPr>
          <a:xfrm rot="-5400000">
            <a:off x="9583059" y="7330215"/>
            <a:ext cx="24044" cy="24044"/>
            <a:chOff x="0" y="0"/>
            <a:chExt cx="32059" cy="32059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000000"/>
            </a:solidFill>
          </p:spPr>
        </p:sp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B8D47F"/>
            </a:solidFill>
          </p:spPr>
        </p:sp>
      </p:grpSp>
      <p:sp>
        <p:nvSpPr>
          <p:cNvPr name="TextBox 69" id="69"/>
          <p:cNvSpPr txBox="true"/>
          <p:nvPr/>
        </p:nvSpPr>
        <p:spPr>
          <a:xfrm rot="0">
            <a:off x="4985244" y="6921596"/>
            <a:ext cx="8317411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00"/>
                </a:solidFill>
                <a:latin typeface="Maven Pro Bold"/>
              </a:rPr>
              <a:t>Designing Intuitive Yet Challenging Enemy AI</a:t>
            </a:r>
          </a:p>
          <a:p>
            <a:pPr algn="ctr">
              <a:lnSpc>
                <a:spcPts val="3359"/>
              </a:lnSpc>
            </a:pPr>
          </a:p>
          <a:p>
            <a:pPr algn="ctr">
              <a:lnSpc>
                <a:spcPts val="2760"/>
              </a:lnSpc>
            </a:pPr>
            <a:r>
              <a:rPr lang="en-US" sz="2300">
                <a:solidFill>
                  <a:srgbClr val="FFFFFF"/>
                </a:solidFill>
                <a:latin typeface="Maven Pro"/>
              </a:rPr>
              <a:t>Ensuring enemies are challenging but fair, with varied behaviors to keep gameplay interesting.</a:t>
            </a:r>
          </a:p>
        </p:txBody>
      </p:sp>
      <p:grpSp>
        <p:nvGrpSpPr>
          <p:cNvPr name="Group 70" id="70"/>
          <p:cNvGrpSpPr/>
          <p:nvPr/>
        </p:nvGrpSpPr>
        <p:grpSpPr>
          <a:xfrm rot="0">
            <a:off x="7626250" y="3153000"/>
            <a:ext cx="3035400" cy="3035400"/>
            <a:chOff x="0" y="0"/>
            <a:chExt cx="4047200" cy="40472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4047236" cy="4047236"/>
            </a:xfrm>
            <a:custGeom>
              <a:avLst/>
              <a:gdLst/>
              <a:ahLst/>
              <a:cxnLst/>
              <a:rect r="r" b="b" t="t" l="l"/>
              <a:pathLst>
                <a:path h="4047236" w="4047236">
                  <a:moveTo>
                    <a:pt x="4047236" y="2023618"/>
                  </a:moveTo>
                  <a:cubicBezTo>
                    <a:pt x="4047236" y="906018"/>
                    <a:pt x="3141218" y="0"/>
                    <a:pt x="2023618" y="0"/>
                  </a:cubicBezTo>
                  <a:cubicBezTo>
                    <a:pt x="906018" y="0"/>
                    <a:pt x="0" y="906018"/>
                    <a:pt x="0" y="2023618"/>
                  </a:cubicBezTo>
                  <a:cubicBezTo>
                    <a:pt x="0" y="3141218"/>
                    <a:pt x="906018" y="4047236"/>
                    <a:pt x="2023618" y="4047236"/>
                  </a:cubicBezTo>
                  <a:cubicBezTo>
                    <a:pt x="3141218" y="4047236"/>
                    <a:pt x="4047236" y="3141218"/>
                    <a:pt x="4047236" y="2023618"/>
                  </a:cubicBezTo>
                  <a:close/>
                  <a:moveTo>
                    <a:pt x="698119" y="3147822"/>
                  </a:moveTo>
                  <a:cubicBezTo>
                    <a:pt x="112903" y="2457831"/>
                    <a:pt x="154813" y="1434338"/>
                    <a:pt x="794639" y="794512"/>
                  </a:cubicBezTo>
                  <a:cubicBezTo>
                    <a:pt x="1434465" y="154686"/>
                    <a:pt x="2457958" y="112776"/>
                    <a:pt x="3147949" y="697992"/>
                  </a:cubicBezTo>
                  <a:close/>
                  <a:moveTo>
                    <a:pt x="3349117" y="899287"/>
                  </a:moveTo>
                  <a:cubicBezTo>
                    <a:pt x="3934333" y="1589278"/>
                    <a:pt x="3892423" y="2612771"/>
                    <a:pt x="3252597" y="3252597"/>
                  </a:cubicBezTo>
                  <a:cubicBezTo>
                    <a:pt x="2612771" y="3892423"/>
                    <a:pt x="1589278" y="3934333"/>
                    <a:pt x="899287" y="3349117"/>
                  </a:cubicBezTo>
                  <a:close/>
                </a:path>
              </a:pathLst>
            </a:custGeom>
            <a:solidFill>
              <a:srgbClr val="45B6FE"/>
            </a:solid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E2433">
                <a:alpha val="100000"/>
              </a:srgbClr>
            </a:gs>
            <a:gs pos="24000">
              <a:srgbClr val="0E2433">
                <a:alpha val="100000"/>
              </a:srgbClr>
            </a:gs>
            <a:gs pos="56000">
              <a:srgbClr val="0E2433">
                <a:alpha val="100000"/>
              </a:srgbClr>
            </a:gs>
            <a:gs pos="100000">
              <a:srgbClr val="141C21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97300" y="6052622"/>
            <a:ext cx="590676" cy="603950"/>
            <a:chOff x="0" y="0"/>
            <a:chExt cx="787568" cy="8052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17806" y="6052622"/>
            <a:ext cx="590738" cy="603950"/>
            <a:chOff x="0" y="0"/>
            <a:chExt cx="787651" cy="8052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5338376" y="6052622"/>
            <a:ext cx="590738" cy="603950"/>
            <a:chOff x="0" y="0"/>
            <a:chExt cx="787651" cy="8052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" y="0"/>
              <a:ext cx="787400" cy="805307"/>
            </a:xfrm>
            <a:custGeom>
              <a:avLst/>
              <a:gdLst/>
              <a:ahLst/>
              <a:cxnLst/>
              <a:rect r="r" b="b" t="t" l="l"/>
              <a:pathLst>
                <a:path h="805307" w="787400">
                  <a:moveTo>
                    <a:pt x="787400" y="0"/>
                  </a:moveTo>
                  <a:lnTo>
                    <a:pt x="787400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697300" y="4848252"/>
            <a:ext cx="590676" cy="602238"/>
            <a:chOff x="0" y="0"/>
            <a:chExt cx="787568" cy="8029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787527" y="0"/>
                  </a:moveTo>
                  <a:lnTo>
                    <a:pt x="787527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696206" y="7258688"/>
            <a:ext cx="590738" cy="603950"/>
            <a:chOff x="0" y="0"/>
            <a:chExt cx="787651" cy="8052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517692" y="7258628"/>
            <a:ext cx="588814" cy="602296"/>
            <a:chOff x="0" y="0"/>
            <a:chExt cx="785085" cy="80306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338168" y="7258652"/>
            <a:ext cx="588814" cy="602238"/>
            <a:chOff x="0" y="0"/>
            <a:chExt cx="785085" cy="8029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695982" y="8464738"/>
            <a:ext cx="590738" cy="603950"/>
            <a:chOff x="0" y="0"/>
            <a:chExt cx="787651" cy="80526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517466" y="8464678"/>
            <a:ext cx="588814" cy="602296"/>
            <a:chOff x="0" y="0"/>
            <a:chExt cx="785085" cy="80306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5336794" y="8464702"/>
            <a:ext cx="588814" cy="602238"/>
            <a:chOff x="0" y="0"/>
            <a:chExt cx="785085" cy="80298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7695982" y="9670788"/>
            <a:ext cx="590738" cy="603950"/>
            <a:chOff x="0" y="0"/>
            <a:chExt cx="787651" cy="80526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6517466" y="9670728"/>
            <a:ext cx="588814" cy="602296"/>
            <a:chOff x="0" y="0"/>
            <a:chExt cx="785085" cy="80306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5337944" y="9670752"/>
            <a:ext cx="588814" cy="602238"/>
            <a:chOff x="0" y="0"/>
            <a:chExt cx="785085" cy="80298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181156" y="6052622"/>
            <a:ext cx="590738" cy="603950"/>
            <a:chOff x="0" y="0"/>
            <a:chExt cx="787651" cy="80526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26" y="6052622"/>
            <a:ext cx="590738" cy="603950"/>
            <a:chOff x="0" y="0"/>
            <a:chExt cx="787651" cy="80526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27" y="0"/>
              <a:ext cx="787400" cy="805307"/>
            </a:xfrm>
            <a:custGeom>
              <a:avLst/>
              <a:gdLst/>
              <a:ahLst/>
              <a:cxnLst/>
              <a:rect r="r" b="b" t="t" l="l"/>
              <a:pathLst>
                <a:path h="805307" w="787400">
                  <a:moveTo>
                    <a:pt x="787400" y="0"/>
                  </a:moveTo>
                  <a:lnTo>
                    <a:pt x="787400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250" y="4848252"/>
            <a:ext cx="590676" cy="602238"/>
            <a:chOff x="0" y="0"/>
            <a:chExt cx="787568" cy="80298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787527" y="0"/>
                  </a:moveTo>
                  <a:lnTo>
                    <a:pt x="787527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2359556" y="7258688"/>
            <a:ext cx="590738" cy="603950"/>
            <a:chOff x="0" y="0"/>
            <a:chExt cx="787651" cy="80526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181042" y="7258628"/>
            <a:ext cx="588814" cy="602296"/>
            <a:chOff x="0" y="0"/>
            <a:chExt cx="785085" cy="80306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18" y="7258652"/>
            <a:ext cx="588814" cy="602238"/>
            <a:chOff x="0" y="0"/>
            <a:chExt cx="785085" cy="802984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2359332" y="8464738"/>
            <a:ext cx="590738" cy="603950"/>
            <a:chOff x="0" y="0"/>
            <a:chExt cx="787651" cy="805267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180816" y="8464678"/>
            <a:ext cx="588814" cy="602296"/>
            <a:chOff x="0" y="0"/>
            <a:chExt cx="785085" cy="80306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44" y="8464702"/>
            <a:ext cx="588814" cy="602238"/>
            <a:chOff x="0" y="0"/>
            <a:chExt cx="785085" cy="802984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2359332" y="9670788"/>
            <a:ext cx="590738" cy="603950"/>
            <a:chOff x="0" y="0"/>
            <a:chExt cx="787651" cy="805267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180816" y="9670728"/>
            <a:ext cx="588814" cy="602296"/>
            <a:chOff x="0" y="0"/>
            <a:chExt cx="785085" cy="80306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294" y="9670752"/>
            <a:ext cx="588814" cy="602238"/>
            <a:chOff x="0" y="0"/>
            <a:chExt cx="785085" cy="802984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sp>
        <p:nvSpPr>
          <p:cNvPr name="TextBox 52" id="52"/>
          <p:cNvSpPr txBox="true"/>
          <p:nvPr/>
        </p:nvSpPr>
        <p:spPr>
          <a:xfrm rot="0">
            <a:off x="1526275" y="1103587"/>
            <a:ext cx="1523535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FFF00"/>
                </a:solidFill>
                <a:latin typeface="Press Start 2P"/>
              </a:rPr>
              <a:t>THE SOLUTION #1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6357075" y="8562979"/>
            <a:ext cx="24044" cy="24044"/>
            <a:chOff x="0" y="0"/>
            <a:chExt cx="32059" cy="32059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000000"/>
            </a:solidFill>
          </p:spPr>
        </p:sp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B8D47F"/>
            </a:solidFill>
          </p:spPr>
        </p:sp>
      </p:grpSp>
      <p:sp>
        <p:nvSpPr>
          <p:cNvPr name="Freeform 56" id="56"/>
          <p:cNvSpPr/>
          <p:nvPr/>
        </p:nvSpPr>
        <p:spPr>
          <a:xfrm flipH="false" flipV="false" rot="0">
            <a:off x="7854332" y="3540752"/>
            <a:ext cx="2579328" cy="2579328"/>
          </a:xfrm>
          <a:custGeom>
            <a:avLst/>
            <a:gdLst/>
            <a:ahLst/>
            <a:cxnLst/>
            <a:rect r="r" b="b" t="t" l="l"/>
            <a:pathLst>
              <a:path h="2579328" w="2579328">
                <a:moveTo>
                  <a:pt x="0" y="0"/>
                </a:moveTo>
                <a:lnTo>
                  <a:pt x="2579328" y="0"/>
                </a:lnTo>
                <a:lnTo>
                  <a:pt x="2579328" y="2579328"/>
                </a:lnTo>
                <a:lnTo>
                  <a:pt x="0" y="2579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7" id="57"/>
          <p:cNvSpPr txBox="true"/>
          <p:nvPr/>
        </p:nvSpPr>
        <p:spPr>
          <a:xfrm rot="0">
            <a:off x="4985244" y="6921596"/>
            <a:ext cx="8317411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00"/>
                </a:solidFill>
                <a:latin typeface="Maven Pro Bold"/>
              </a:rPr>
              <a:t>Iterative Testing and Feedback Loops</a:t>
            </a:r>
          </a:p>
          <a:p>
            <a:pPr algn="ctr">
              <a:lnSpc>
                <a:spcPts val="3359"/>
              </a:lnSpc>
            </a:pPr>
          </a:p>
          <a:p>
            <a:pPr algn="ctr">
              <a:lnSpc>
                <a:spcPts val="2760"/>
              </a:lnSpc>
            </a:pPr>
            <a:r>
              <a:rPr lang="en-US" sz="2300">
                <a:solidFill>
                  <a:srgbClr val="FFFFFF"/>
                </a:solidFill>
                <a:latin typeface="Maven Pro"/>
              </a:rPr>
              <a:t>Regular playtesting sessions to gather feedback and make necessary adjustments.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E2433">
                <a:alpha val="100000"/>
              </a:srgbClr>
            </a:gs>
            <a:gs pos="24000">
              <a:srgbClr val="0E2433">
                <a:alpha val="100000"/>
              </a:srgbClr>
            </a:gs>
            <a:gs pos="56000">
              <a:srgbClr val="0E2433">
                <a:alpha val="100000"/>
              </a:srgbClr>
            </a:gs>
            <a:gs pos="100000">
              <a:srgbClr val="141C21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97300" y="6052622"/>
            <a:ext cx="590676" cy="603950"/>
            <a:chOff x="0" y="0"/>
            <a:chExt cx="787568" cy="8052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17806" y="6052622"/>
            <a:ext cx="590738" cy="603950"/>
            <a:chOff x="0" y="0"/>
            <a:chExt cx="787651" cy="8052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5338376" y="6052622"/>
            <a:ext cx="590738" cy="603950"/>
            <a:chOff x="0" y="0"/>
            <a:chExt cx="787651" cy="8052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" y="0"/>
              <a:ext cx="787400" cy="805307"/>
            </a:xfrm>
            <a:custGeom>
              <a:avLst/>
              <a:gdLst/>
              <a:ahLst/>
              <a:cxnLst/>
              <a:rect r="r" b="b" t="t" l="l"/>
              <a:pathLst>
                <a:path h="805307" w="787400">
                  <a:moveTo>
                    <a:pt x="787400" y="0"/>
                  </a:moveTo>
                  <a:lnTo>
                    <a:pt x="787400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697300" y="4848252"/>
            <a:ext cx="590676" cy="602238"/>
            <a:chOff x="0" y="0"/>
            <a:chExt cx="787568" cy="8029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787527" y="0"/>
                  </a:moveTo>
                  <a:lnTo>
                    <a:pt x="787527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696206" y="7258688"/>
            <a:ext cx="590738" cy="603950"/>
            <a:chOff x="0" y="0"/>
            <a:chExt cx="787651" cy="8052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517692" y="7258628"/>
            <a:ext cx="588814" cy="602296"/>
            <a:chOff x="0" y="0"/>
            <a:chExt cx="785085" cy="80306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338168" y="7258652"/>
            <a:ext cx="588814" cy="602238"/>
            <a:chOff x="0" y="0"/>
            <a:chExt cx="785085" cy="8029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695982" y="8464738"/>
            <a:ext cx="590738" cy="603950"/>
            <a:chOff x="0" y="0"/>
            <a:chExt cx="787651" cy="80526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517466" y="8464678"/>
            <a:ext cx="588814" cy="602296"/>
            <a:chOff x="0" y="0"/>
            <a:chExt cx="785085" cy="80306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5336794" y="8464702"/>
            <a:ext cx="588814" cy="602238"/>
            <a:chOff x="0" y="0"/>
            <a:chExt cx="785085" cy="80298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7695982" y="9670788"/>
            <a:ext cx="590738" cy="603950"/>
            <a:chOff x="0" y="0"/>
            <a:chExt cx="787651" cy="80526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6517466" y="9670728"/>
            <a:ext cx="588814" cy="602296"/>
            <a:chOff x="0" y="0"/>
            <a:chExt cx="785085" cy="80306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5337944" y="9670752"/>
            <a:ext cx="588814" cy="602238"/>
            <a:chOff x="0" y="0"/>
            <a:chExt cx="785085" cy="80298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181156" y="6052622"/>
            <a:ext cx="590738" cy="603950"/>
            <a:chOff x="0" y="0"/>
            <a:chExt cx="787651" cy="80526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26" y="6052622"/>
            <a:ext cx="590738" cy="603950"/>
            <a:chOff x="0" y="0"/>
            <a:chExt cx="787651" cy="80526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27" y="0"/>
              <a:ext cx="787400" cy="805307"/>
            </a:xfrm>
            <a:custGeom>
              <a:avLst/>
              <a:gdLst/>
              <a:ahLst/>
              <a:cxnLst/>
              <a:rect r="r" b="b" t="t" l="l"/>
              <a:pathLst>
                <a:path h="805307" w="787400">
                  <a:moveTo>
                    <a:pt x="787400" y="0"/>
                  </a:moveTo>
                  <a:lnTo>
                    <a:pt x="787400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250" y="4848252"/>
            <a:ext cx="590676" cy="602238"/>
            <a:chOff x="0" y="0"/>
            <a:chExt cx="787568" cy="80298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787527" y="0"/>
                  </a:moveTo>
                  <a:lnTo>
                    <a:pt x="787527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2359556" y="7258688"/>
            <a:ext cx="590738" cy="603950"/>
            <a:chOff x="0" y="0"/>
            <a:chExt cx="787651" cy="80526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181042" y="7258628"/>
            <a:ext cx="588814" cy="602296"/>
            <a:chOff x="0" y="0"/>
            <a:chExt cx="785085" cy="80306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18" y="7258652"/>
            <a:ext cx="588814" cy="602238"/>
            <a:chOff x="0" y="0"/>
            <a:chExt cx="785085" cy="802984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2359332" y="8464738"/>
            <a:ext cx="590738" cy="603950"/>
            <a:chOff x="0" y="0"/>
            <a:chExt cx="787651" cy="805267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180816" y="8464678"/>
            <a:ext cx="588814" cy="602296"/>
            <a:chOff x="0" y="0"/>
            <a:chExt cx="785085" cy="80306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44" y="8464702"/>
            <a:ext cx="588814" cy="602238"/>
            <a:chOff x="0" y="0"/>
            <a:chExt cx="785085" cy="802984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2359332" y="9670788"/>
            <a:ext cx="590738" cy="603950"/>
            <a:chOff x="0" y="0"/>
            <a:chExt cx="787651" cy="805267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180816" y="9670728"/>
            <a:ext cx="588814" cy="602296"/>
            <a:chOff x="0" y="0"/>
            <a:chExt cx="785085" cy="80306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294" y="9670752"/>
            <a:ext cx="588814" cy="602238"/>
            <a:chOff x="0" y="0"/>
            <a:chExt cx="785085" cy="802984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sp>
        <p:nvSpPr>
          <p:cNvPr name="Freeform 52" id="52"/>
          <p:cNvSpPr/>
          <p:nvPr/>
        </p:nvSpPr>
        <p:spPr>
          <a:xfrm flipH="false" flipV="false" rot="0">
            <a:off x="8206690" y="3364334"/>
            <a:ext cx="1874634" cy="2612732"/>
          </a:xfrm>
          <a:custGeom>
            <a:avLst/>
            <a:gdLst/>
            <a:ahLst/>
            <a:cxnLst/>
            <a:rect r="r" b="b" t="t" l="l"/>
            <a:pathLst>
              <a:path h="2612732" w="1874634">
                <a:moveTo>
                  <a:pt x="0" y="0"/>
                </a:moveTo>
                <a:lnTo>
                  <a:pt x="1874634" y="0"/>
                </a:lnTo>
                <a:lnTo>
                  <a:pt x="1874634" y="2612732"/>
                </a:lnTo>
                <a:lnTo>
                  <a:pt x="0" y="26127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3" id="53"/>
          <p:cNvSpPr txBox="true"/>
          <p:nvPr/>
        </p:nvSpPr>
        <p:spPr>
          <a:xfrm rot="0">
            <a:off x="1526275" y="1103587"/>
            <a:ext cx="1523535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FFF00"/>
                </a:solidFill>
                <a:latin typeface="Press Start 2P"/>
              </a:rPr>
              <a:t>THE CHALLENGE #2</a:t>
            </a:r>
          </a:p>
        </p:txBody>
      </p:sp>
      <p:grpSp>
        <p:nvGrpSpPr>
          <p:cNvPr name="Group 54" id="54"/>
          <p:cNvGrpSpPr/>
          <p:nvPr/>
        </p:nvGrpSpPr>
        <p:grpSpPr>
          <a:xfrm rot="0">
            <a:off x="6357075" y="8562979"/>
            <a:ext cx="24044" cy="24044"/>
            <a:chOff x="0" y="0"/>
            <a:chExt cx="32059" cy="32059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000000"/>
            </a:solid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B8D47F"/>
            </a:solidFill>
          </p:spPr>
        </p:sp>
      </p:grpSp>
      <p:grpSp>
        <p:nvGrpSpPr>
          <p:cNvPr name="Group 57" id="57"/>
          <p:cNvGrpSpPr/>
          <p:nvPr/>
        </p:nvGrpSpPr>
        <p:grpSpPr>
          <a:xfrm rot="0">
            <a:off x="6357075" y="7744915"/>
            <a:ext cx="24044" cy="24044"/>
            <a:chOff x="0" y="0"/>
            <a:chExt cx="32059" cy="32059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000000"/>
            </a:solid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B8D47F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7083082" y="7231898"/>
            <a:ext cx="127452" cy="42678"/>
            <a:chOff x="0" y="0"/>
            <a:chExt cx="169936" cy="56904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254"/>
              <a:ext cx="169672" cy="56642"/>
            </a:xfrm>
            <a:custGeom>
              <a:avLst/>
              <a:gdLst/>
              <a:ahLst/>
              <a:cxnLst/>
              <a:rect r="r" b="b" t="t" l="l"/>
              <a:pathLst>
                <a:path h="56642" w="169672">
                  <a:moveTo>
                    <a:pt x="169672" y="0"/>
                  </a:moveTo>
                  <a:lnTo>
                    <a:pt x="0" y="56642"/>
                  </a:lnTo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7110048" y="7305228"/>
            <a:ext cx="123572" cy="42678"/>
            <a:chOff x="0" y="0"/>
            <a:chExt cx="164763" cy="56904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254"/>
              <a:ext cx="164719" cy="56642"/>
            </a:xfrm>
            <a:custGeom>
              <a:avLst/>
              <a:gdLst/>
              <a:ahLst/>
              <a:cxnLst/>
              <a:rect r="r" b="b" t="t" l="l"/>
              <a:pathLst>
                <a:path h="56642" w="164719">
                  <a:moveTo>
                    <a:pt x="164719" y="0"/>
                  </a:moveTo>
                  <a:lnTo>
                    <a:pt x="0" y="56642"/>
                  </a:lnTo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7565346" y="8663752"/>
            <a:ext cx="123766" cy="42484"/>
            <a:chOff x="0" y="0"/>
            <a:chExt cx="165021" cy="5664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254" y="0"/>
              <a:ext cx="164465" cy="56642"/>
            </a:xfrm>
            <a:custGeom>
              <a:avLst/>
              <a:gdLst/>
              <a:ahLst/>
              <a:cxnLst/>
              <a:rect r="r" b="b" t="t" l="l"/>
              <a:pathLst>
                <a:path h="56642" w="164465">
                  <a:moveTo>
                    <a:pt x="164465" y="0"/>
                  </a:moveTo>
                  <a:lnTo>
                    <a:pt x="0" y="56642"/>
                  </a:lnTo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6" id="66"/>
          <p:cNvGrpSpPr/>
          <p:nvPr/>
        </p:nvGrpSpPr>
        <p:grpSpPr>
          <a:xfrm rot="-5400000">
            <a:off x="9583059" y="7330215"/>
            <a:ext cx="24044" cy="24044"/>
            <a:chOff x="0" y="0"/>
            <a:chExt cx="32059" cy="32059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000000"/>
            </a:solidFill>
          </p:spPr>
        </p:sp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B8D47F"/>
            </a:solidFill>
          </p:spPr>
        </p:sp>
      </p:grpSp>
      <p:sp>
        <p:nvSpPr>
          <p:cNvPr name="TextBox 69" id="69"/>
          <p:cNvSpPr txBox="true"/>
          <p:nvPr/>
        </p:nvSpPr>
        <p:spPr>
          <a:xfrm rot="0">
            <a:off x="4985244" y="6921596"/>
            <a:ext cx="8317411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00"/>
                </a:solidFill>
                <a:latin typeface="Maven Pro Bold"/>
              </a:rPr>
              <a:t>Balancing Game Difficulty:</a:t>
            </a:r>
          </a:p>
          <a:p>
            <a:pPr algn="ctr">
              <a:lnSpc>
                <a:spcPts val="3359"/>
              </a:lnSpc>
            </a:pPr>
          </a:p>
          <a:p>
            <a:pPr algn="ctr">
              <a:lnSpc>
                <a:spcPts val="2760"/>
              </a:lnSpc>
            </a:pPr>
            <a:r>
              <a:rPr lang="en-US" sz="2300">
                <a:solidFill>
                  <a:srgbClr val="FFFFFF"/>
                </a:solidFill>
                <a:latin typeface="Maven Pro"/>
              </a:rPr>
              <a:t>Adjusting game mechanics to provide a smooth difficulty curve that keeps players engaged.</a:t>
            </a:r>
          </a:p>
        </p:txBody>
      </p:sp>
      <p:grpSp>
        <p:nvGrpSpPr>
          <p:cNvPr name="Group 70" id="70"/>
          <p:cNvGrpSpPr/>
          <p:nvPr/>
        </p:nvGrpSpPr>
        <p:grpSpPr>
          <a:xfrm rot="0">
            <a:off x="7626250" y="3153000"/>
            <a:ext cx="3035400" cy="3035400"/>
            <a:chOff x="0" y="0"/>
            <a:chExt cx="4047200" cy="40472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4047236" cy="4047236"/>
            </a:xfrm>
            <a:custGeom>
              <a:avLst/>
              <a:gdLst/>
              <a:ahLst/>
              <a:cxnLst/>
              <a:rect r="r" b="b" t="t" l="l"/>
              <a:pathLst>
                <a:path h="4047236" w="4047236">
                  <a:moveTo>
                    <a:pt x="4047236" y="2023618"/>
                  </a:moveTo>
                  <a:cubicBezTo>
                    <a:pt x="4047236" y="906018"/>
                    <a:pt x="3141218" y="0"/>
                    <a:pt x="2023618" y="0"/>
                  </a:cubicBezTo>
                  <a:cubicBezTo>
                    <a:pt x="906018" y="0"/>
                    <a:pt x="0" y="906018"/>
                    <a:pt x="0" y="2023618"/>
                  </a:cubicBezTo>
                  <a:cubicBezTo>
                    <a:pt x="0" y="3141218"/>
                    <a:pt x="906018" y="4047236"/>
                    <a:pt x="2023618" y="4047236"/>
                  </a:cubicBezTo>
                  <a:cubicBezTo>
                    <a:pt x="3141218" y="4047236"/>
                    <a:pt x="4047236" y="3141218"/>
                    <a:pt x="4047236" y="2023618"/>
                  </a:cubicBezTo>
                  <a:close/>
                  <a:moveTo>
                    <a:pt x="698119" y="3147822"/>
                  </a:moveTo>
                  <a:cubicBezTo>
                    <a:pt x="112903" y="2457831"/>
                    <a:pt x="154813" y="1434338"/>
                    <a:pt x="794639" y="794512"/>
                  </a:cubicBezTo>
                  <a:cubicBezTo>
                    <a:pt x="1434465" y="154686"/>
                    <a:pt x="2457958" y="112776"/>
                    <a:pt x="3147949" y="697992"/>
                  </a:cubicBezTo>
                  <a:close/>
                  <a:moveTo>
                    <a:pt x="3349117" y="899287"/>
                  </a:moveTo>
                  <a:cubicBezTo>
                    <a:pt x="3934333" y="1589278"/>
                    <a:pt x="3892423" y="2612771"/>
                    <a:pt x="3252597" y="3252597"/>
                  </a:cubicBezTo>
                  <a:cubicBezTo>
                    <a:pt x="2612771" y="3892423"/>
                    <a:pt x="1589278" y="3934333"/>
                    <a:pt x="899287" y="3349117"/>
                  </a:cubicBezTo>
                  <a:close/>
                </a:path>
              </a:pathLst>
            </a:custGeom>
            <a:solidFill>
              <a:srgbClr val="45B6FE"/>
            </a:solidFill>
          </p:spPr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E2433">
                <a:alpha val="100000"/>
              </a:srgbClr>
            </a:gs>
            <a:gs pos="24000">
              <a:srgbClr val="0E2433">
                <a:alpha val="100000"/>
              </a:srgbClr>
            </a:gs>
            <a:gs pos="56000">
              <a:srgbClr val="0E2433">
                <a:alpha val="100000"/>
              </a:srgbClr>
            </a:gs>
            <a:gs pos="100000">
              <a:srgbClr val="141C21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97300" y="6052622"/>
            <a:ext cx="590676" cy="603950"/>
            <a:chOff x="0" y="0"/>
            <a:chExt cx="787568" cy="8052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17806" y="6052622"/>
            <a:ext cx="590738" cy="603950"/>
            <a:chOff x="0" y="0"/>
            <a:chExt cx="787651" cy="8052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5338376" y="6052622"/>
            <a:ext cx="590738" cy="603950"/>
            <a:chOff x="0" y="0"/>
            <a:chExt cx="787651" cy="8052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" y="0"/>
              <a:ext cx="787400" cy="805307"/>
            </a:xfrm>
            <a:custGeom>
              <a:avLst/>
              <a:gdLst/>
              <a:ahLst/>
              <a:cxnLst/>
              <a:rect r="r" b="b" t="t" l="l"/>
              <a:pathLst>
                <a:path h="805307" w="787400">
                  <a:moveTo>
                    <a:pt x="787400" y="0"/>
                  </a:moveTo>
                  <a:lnTo>
                    <a:pt x="787400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697300" y="4848252"/>
            <a:ext cx="590676" cy="602238"/>
            <a:chOff x="0" y="0"/>
            <a:chExt cx="787568" cy="8029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787527" y="0"/>
                  </a:moveTo>
                  <a:lnTo>
                    <a:pt x="787527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696206" y="7258688"/>
            <a:ext cx="590738" cy="603950"/>
            <a:chOff x="0" y="0"/>
            <a:chExt cx="787651" cy="8052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517692" y="7258628"/>
            <a:ext cx="588814" cy="602296"/>
            <a:chOff x="0" y="0"/>
            <a:chExt cx="785085" cy="80306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338168" y="7258652"/>
            <a:ext cx="588814" cy="602238"/>
            <a:chOff x="0" y="0"/>
            <a:chExt cx="785085" cy="8029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695982" y="8464738"/>
            <a:ext cx="590738" cy="603950"/>
            <a:chOff x="0" y="0"/>
            <a:chExt cx="787651" cy="80526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517466" y="8464678"/>
            <a:ext cx="588814" cy="602296"/>
            <a:chOff x="0" y="0"/>
            <a:chExt cx="785085" cy="80306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5336794" y="8464702"/>
            <a:ext cx="588814" cy="602238"/>
            <a:chOff x="0" y="0"/>
            <a:chExt cx="785085" cy="80298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7695982" y="9670788"/>
            <a:ext cx="590738" cy="603950"/>
            <a:chOff x="0" y="0"/>
            <a:chExt cx="787651" cy="80526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6517466" y="9670728"/>
            <a:ext cx="588814" cy="602296"/>
            <a:chOff x="0" y="0"/>
            <a:chExt cx="785085" cy="80306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5337944" y="9670752"/>
            <a:ext cx="588814" cy="602238"/>
            <a:chOff x="0" y="0"/>
            <a:chExt cx="785085" cy="80298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181156" y="6052622"/>
            <a:ext cx="590738" cy="603950"/>
            <a:chOff x="0" y="0"/>
            <a:chExt cx="787651" cy="80526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26" y="6052622"/>
            <a:ext cx="590738" cy="603950"/>
            <a:chOff x="0" y="0"/>
            <a:chExt cx="787651" cy="80526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27" y="0"/>
              <a:ext cx="787400" cy="805307"/>
            </a:xfrm>
            <a:custGeom>
              <a:avLst/>
              <a:gdLst/>
              <a:ahLst/>
              <a:cxnLst/>
              <a:rect r="r" b="b" t="t" l="l"/>
              <a:pathLst>
                <a:path h="805307" w="787400">
                  <a:moveTo>
                    <a:pt x="787400" y="0"/>
                  </a:moveTo>
                  <a:lnTo>
                    <a:pt x="787400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250" y="4848252"/>
            <a:ext cx="590676" cy="602238"/>
            <a:chOff x="0" y="0"/>
            <a:chExt cx="787568" cy="80298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787527" y="0"/>
                  </a:moveTo>
                  <a:lnTo>
                    <a:pt x="787527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2359556" y="7258688"/>
            <a:ext cx="590738" cy="603950"/>
            <a:chOff x="0" y="0"/>
            <a:chExt cx="787651" cy="80526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181042" y="7258628"/>
            <a:ext cx="588814" cy="602296"/>
            <a:chOff x="0" y="0"/>
            <a:chExt cx="785085" cy="80306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18" y="7258652"/>
            <a:ext cx="588814" cy="602238"/>
            <a:chOff x="0" y="0"/>
            <a:chExt cx="785085" cy="802984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2359332" y="8464738"/>
            <a:ext cx="590738" cy="603950"/>
            <a:chOff x="0" y="0"/>
            <a:chExt cx="787651" cy="805267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180816" y="8464678"/>
            <a:ext cx="588814" cy="602296"/>
            <a:chOff x="0" y="0"/>
            <a:chExt cx="785085" cy="80306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44" y="8464702"/>
            <a:ext cx="588814" cy="602238"/>
            <a:chOff x="0" y="0"/>
            <a:chExt cx="785085" cy="802984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2359332" y="9670788"/>
            <a:ext cx="590738" cy="603950"/>
            <a:chOff x="0" y="0"/>
            <a:chExt cx="787651" cy="805267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180816" y="9670728"/>
            <a:ext cx="588814" cy="602296"/>
            <a:chOff x="0" y="0"/>
            <a:chExt cx="785085" cy="80306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294" y="9670752"/>
            <a:ext cx="588814" cy="602238"/>
            <a:chOff x="0" y="0"/>
            <a:chExt cx="785085" cy="802984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sp>
        <p:nvSpPr>
          <p:cNvPr name="TextBox 52" id="52"/>
          <p:cNvSpPr txBox="true"/>
          <p:nvPr/>
        </p:nvSpPr>
        <p:spPr>
          <a:xfrm rot="0">
            <a:off x="1526275" y="1103587"/>
            <a:ext cx="1523535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FFF00"/>
                </a:solidFill>
                <a:latin typeface="Press Start 2P"/>
              </a:rPr>
              <a:t>THE SOLUTION #2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6357075" y="8562979"/>
            <a:ext cx="24044" cy="24044"/>
            <a:chOff x="0" y="0"/>
            <a:chExt cx="32059" cy="32059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000000"/>
            </a:solidFill>
          </p:spPr>
        </p:sp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B8D47F"/>
            </a:solidFill>
          </p:spPr>
        </p:sp>
      </p:grpSp>
      <p:sp>
        <p:nvSpPr>
          <p:cNvPr name="Freeform 56" id="56"/>
          <p:cNvSpPr/>
          <p:nvPr/>
        </p:nvSpPr>
        <p:spPr>
          <a:xfrm flipH="false" flipV="false" rot="0">
            <a:off x="7854332" y="3540752"/>
            <a:ext cx="2579328" cy="2579328"/>
          </a:xfrm>
          <a:custGeom>
            <a:avLst/>
            <a:gdLst/>
            <a:ahLst/>
            <a:cxnLst/>
            <a:rect r="r" b="b" t="t" l="l"/>
            <a:pathLst>
              <a:path h="2579328" w="2579328">
                <a:moveTo>
                  <a:pt x="0" y="0"/>
                </a:moveTo>
                <a:lnTo>
                  <a:pt x="2579328" y="0"/>
                </a:lnTo>
                <a:lnTo>
                  <a:pt x="2579328" y="2579328"/>
                </a:lnTo>
                <a:lnTo>
                  <a:pt x="0" y="2579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7" id="57"/>
          <p:cNvSpPr txBox="true"/>
          <p:nvPr/>
        </p:nvSpPr>
        <p:spPr>
          <a:xfrm rot="0">
            <a:off x="4985244" y="6921596"/>
            <a:ext cx="8317411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00"/>
                </a:solidFill>
                <a:latin typeface="Maven Pro Bold"/>
              </a:rPr>
              <a:t>AI Optimization and Balancing Techniques</a:t>
            </a:r>
          </a:p>
          <a:p>
            <a:pPr algn="ctr">
              <a:lnSpc>
                <a:spcPts val="3359"/>
              </a:lnSpc>
            </a:pPr>
          </a:p>
          <a:p>
            <a:pPr algn="ctr">
              <a:lnSpc>
                <a:spcPts val="2760"/>
              </a:lnSpc>
            </a:pPr>
            <a:r>
              <a:rPr lang="en-US" sz="2300">
                <a:solidFill>
                  <a:srgbClr val="FFFFFF"/>
                </a:solidFill>
                <a:latin typeface="Maven Pro"/>
              </a:rPr>
              <a:t>Implementing algorithms to create balanced and engaging enemy behaviors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E2433">
                <a:alpha val="100000"/>
              </a:srgbClr>
            </a:gs>
            <a:gs pos="24000">
              <a:srgbClr val="0E2433">
                <a:alpha val="100000"/>
              </a:srgbClr>
            </a:gs>
            <a:gs pos="56000">
              <a:srgbClr val="0E2433">
                <a:alpha val="100000"/>
              </a:srgbClr>
            </a:gs>
            <a:gs pos="100000">
              <a:srgbClr val="141C21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97300" y="6052622"/>
            <a:ext cx="590676" cy="603950"/>
            <a:chOff x="0" y="0"/>
            <a:chExt cx="787568" cy="8052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17806" y="6052622"/>
            <a:ext cx="590738" cy="603950"/>
            <a:chOff x="0" y="0"/>
            <a:chExt cx="787651" cy="8052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5338376" y="6052622"/>
            <a:ext cx="590738" cy="603950"/>
            <a:chOff x="0" y="0"/>
            <a:chExt cx="787651" cy="8052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" y="0"/>
              <a:ext cx="787400" cy="805307"/>
            </a:xfrm>
            <a:custGeom>
              <a:avLst/>
              <a:gdLst/>
              <a:ahLst/>
              <a:cxnLst/>
              <a:rect r="r" b="b" t="t" l="l"/>
              <a:pathLst>
                <a:path h="805307" w="787400">
                  <a:moveTo>
                    <a:pt x="787400" y="0"/>
                  </a:moveTo>
                  <a:lnTo>
                    <a:pt x="787400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697300" y="4848252"/>
            <a:ext cx="590676" cy="602238"/>
            <a:chOff x="0" y="0"/>
            <a:chExt cx="787568" cy="8029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787527" y="0"/>
                  </a:moveTo>
                  <a:lnTo>
                    <a:pt x="787527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696206" y="7258688"/>
            <a:ext cx="590738" cy="603950"/>
            <a:chOff x="0" y="0"/>
            <a:chExt cx="787651" cy="8052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517692" y="7258628"/>
            <a:ext cx="588814" cy="602296"/>
            <a:chOff x="0" y="0"/>
            <a:chExt cx="785085" cy="80306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338168" y="7258652"/>
            <a:ext cx="588814" cy="602238"/>
            <a:chOff x="0" y="0"/>
            <a:chExt cx="785085" cy="8029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695982" y="8464738"/>
            <a:ext cx="590738" cy="603950"/>
            <a:chOff x="0" y="0"/>
            <a:chExt cx="787651" cy="80526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517466" y="8464678"/>
            <a:ext cx="588814" cy="602296"/>
            <a:chOff x="0" y="0"/>
            <a:chExt cx="785085" cy="80306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5336794" y="8464702"/>
            <a:ext cx="588814" cy="602238"/>
            <a:chOff x="0" y="0"/>
            <a:chExt cx="785085" cy="80298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7695982" y="9670788"/>
            <a:ext cx="590738" cy="603950"/>
            <a:chOff x="0" y="0"/>
            <a:chExt cx="787651" cy="80526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6517466" y="9670728"/>
            <a:ext cx="588814" cy="602296"/>
            <a:chOff x="0" y="0"/>
            <a:chExt cx="785085" cy="80306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5337944" y="9670752"/>
            <a:ext cx="588814" cy="602238"/>
            <a:chOff x="0" y="0"/>
            <a:chExt cx="785085" cy="80298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181156" y="6052622"/>
            <a:ext cx="590738" cy="603950"/>
            <a:chOff x="0" y="0"/>
            <a:chExt cx="787651" cy="80526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26" y="6052622"/>
            <a:ext cx="590738" cy="603950"/>
            <a:chOff x="0" y="0"/>
            <a:chExt cx="787651" cy="80526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27" y="0"/>
              <a:ext cx="787400" cy="805307"/>
            </a:xfrm>
            <a:custGeom>
              <a:avLst/>
              <a:gdLst/>
              <a:ahLst/>
              <a:cxnLst/>
              <a:rect r="r" b="b" t="t" l="l"/>
              <a:pathLst>
                <a:path h="805307" w="787400">
                  <a:moveTo>
                    <a:pt x="787400" y="0"/>
                  </a:moveTo>
                  <a:lnTo>
                    <a:pt x="787400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250" y="4848252"/>
            <a:ext cx="590676" cy="602238"/>
            <a:chOff x="0" y="0"/>
            <a:chExt cx="787568" cy="80298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787527" y="0"/>
                  </a:moveTo>
                  <a:lnTo>
                    <a:pt x="787527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2359556" y="7258688"/>
            <a:ext cx="590738" cy="603950"/>
            <a:chOff x="0" y="0"/>
            <a:chExt cx="787651" cy="80526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181042" y="7258628"/>
            <a:ext cx="588814" cy="602296"/>
            <a:chOff x="0" y="0"/>
            <a:chExt cx="785085" cy="80306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18" y="7258652"/>
            <a:ext cx="588814" cy="602238"/>
            <a:chOff x="0" y="0"/>
            <a:chExt cx="785085" cy="802984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2359332" y="8464738"/>
            <a:ext cx="590738" cy="603950"/>
            <a:chOff x="0" y="0"/>
            <a:chExt cx="787651" cy="805267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180816" y="8464678"/>
            <a:ext cx="588814" cy="602296"/>
            <a:chOff x="0" y="0"/>
            <a:chExt cx="785085" cy="80306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44" y="8464702"/>
            <a:ext cx="588814" cy="602238"/>
            <a:chOff x="0" y="0"/>
            <a:chExt cx="785085" cy="802984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2359332" y="9670788"/>
            <a:ext cx="590738" cy="603950"/>
            <a:chOff x="0" y="0"/>
            <a:chExt cx="787651" cy="805267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180816" y="9670728"/>
            <a:ext cx="588814" cy="602296"/>
            <a:chOff x="0" y="0"/>
            <a:chExt cx="785085" cy="80306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294" y="9670752"/>
            <a:ext cx="588814" cy="602238"/>
            <a:chOff x="0" y="0"/>
            <a:chExt cx="785085" cy="802984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sp>
        <p:nvSpPr>
          <p:cNvPr name="Freeform 52" id="52"/>
          <p:cNvSpPr/>
          <p:nvPr/>
        </p:nvSpPr>
        <p:spPr>
          <a:xfrm flipH="false" flipV="false" rot="0">
            <a:off x="8206690" y="3364334"/>
            <a:ext cx="1874634" cy="2612732"/>
          </a:xfrm>
          <a:custGeom>
            <a:avLst/>
            <a:gdLst/>
            <a:ahLst/>
            <a:cxnLst/>
            <a:rect r="r" b="b" t="t" l="l"/>
            <a:pathLst>
              <a:path h="2612732" w="1874634">
                <a:moveTo>
                  <a:pt x="0" y="0"/>
                </a:moveTo>
                <a:lnTo>
                  <a:pt x="1874634" y="0"/>
                </a:lnTo>
                <a:lnTo>
                  <a:pt x="1874634" y="2612732"/>
                </a:lnTo>
                <a:lnTo>
                  <a:pt x="0" y="26127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3" id="53"/>
          <p:cNvSpPr txBox="true"/>
          <p:nvPr/>
        </p:nvSpPr>
        <p:spPr>
          <a:xfrm rot="0">
            <a:off x="1526275" y="1103587"/>
            <a:ext cx="1523535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FFF00"/>
                </a:solidFill>
                <a:latin typeface="Press Start 2P"/>
              </a:rPr>
              <a:t>THE CHALLENGE #3</a:t>
            </a:r>
          </a:p>
        </p:txBody>
      </p:sp>
      <p:grpSp>
        <p:nvGrpSpPr>
          <p:cNvPr name="Group 54" id="54"/>
          <p:cNvGrpSpPr/>
          <p:nvPr/>
        </p:nvGrpSpPr>
        <p:grpSpPr>
          <a:xfrm rot="0">
            <a:off x="6357075" y="8562979"/>
            <a:ext cx="24044" cy="24044"/>
            <a:chOff x="0" y="0"/>
            <a:chExt cx="32059" cy="32059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000000"/>
            </a:solid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B8D47F"/>
            </a:solidFill>
          </p:spPr>
        </p:sp>
      </p:grpSp>
      <p:grpSp>
        <p:nvGrpSpPr>
          <p:cNvPr name="Group 57" id="57"/>
          <p:cNvGrpSpPr/>
          <p:nvPr/>
        </p:nvGrpSpPr>
        <p:grpSpPr>
          <a:xfrm rot="0">
            <a:off x="6357075" y="7744915"/>
            <a:ext cx="24044" cy="24044"/>
            <a:chOff x="0" y="0"/>
            <a:chExt cx="32059" cy="32059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000000"/>
            </a:solid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B8D47F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7083082" y="7231898"/>
            <a:ext cx="127452" cy="42678"/>
            <a:chOff x="0" y="0"/>
            <a:chExt cx="169936" cy="56904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254"/>
              <a:ext cx="169672" cy="56642"/>
            </a:xfrm>
            <a:custGeom>
              <a:avLst/>
              <a:gdLst/>
              <a:ahLst/>
              <a:cxnLst/>
              <a:rect r="r" b="b" t="t" l="l"/>
              <a:pathLst>
                <a:path h="56642" w="169672">
                  <a:moveTo>
                    <a:pt x="169672" y="0"/>
                  </a:moveTo>
                  <a:lnTo>
                    <a:pt x="0" y="56642"/>
                  </a:lnTo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7110048" y="7305228"/>
            <a:ext cx="123572" cy="42678"/>
            <a:chOff x="0" y="0"/>
            <a:chExt cx="164763" cy="56904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254"/>
              <a:ext cx="164719" cy="56642"/>
            </a:xfrm>
            <a:custGeom>
              <a:avLst/>
              <a:gdLst/>
              <a:ahLst/>
              <a:cxnLst/>
              <a:rect r="r" b="b" t="t" l="l"/>
              <a:pathLst>
                <a:path h="56642" w="164719">
                  <a:moveTo>
                    <a:pt x="164719" y="0"/>
                  </a:moveTo>
                  <a:lnTo>
                    <a:pt x="0" y="56642"/>
                  </a:lnTo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7565346" y="8663752"/>
            <a:ext cx="123766" cy="42484"/>
            <a:chOff x="0" y="0"/>
            <a:chExt cx="165021" cy="5664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254" y="0"/>
              <a:ext cx="164465" cy="56642"/>
            </a:xfrm>
            <a:custGeom>
              <a:avLst/>
              <a:gdLst/>
              <a:ahLst/>
              <a:cxnLst/>
              <a:rect r="r" b="b" t="t" l="l"/>
              <a:pathLst>
                <a:path h="56642" w="164465">
                  <a:moveTo>
                    <a:pt x="164465" y="0"/>
                  </a:moveTo>
                  <a:lnTo>
                    <a:pt x="0" y="56642"/>
                  </a:lnTo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6" id="66"/>
          <p:cNvGrpSpPr/>
          <p:nvPr/>
        </p:nvGrpSpPr>
        <p:grpSpPr>
          <a:xfrm rot="-5400000">
            <a:off x="9583059" y="7330215"/>
            <a:ext cx="24044" cy="24044"/>
            <a:chOff x="0" y="0"/>
            <a:chExt cx="32059" cy="32059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000000"/>
            </a:solidFill>
          </p:spPr>
        </p:sp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B8D47F"/>
            </a:solidFill>
          </p:spPr>
        </p:sp>
      </p:grpSp>
      <p:sp>
        <p:nvSpPr>
          <p:cNvPr name="TextBox 69" id="69"/>
          <p:cNvSpPr txBox="true"/>
          <p:nvPr/>
        </p:nvSpPr>
        <p:spPr>
          <a:xfrm rot="0">
            <a:off x="4985244" y="6921596"/>
            <a:ext cx="8317411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00"/>
                </a:solidFill>
                <a:latin typeface="Maven Pro Bold"/>
              </a:rPr>
              <a:t>Creating Seamless and Responsive Controls</a:t>
            </a:r>
          </a:p>
          <a:p>
            <a:pPr algn="ctr">
              <a:lnSpc>
                <a:spcPts val="3359"/>
              </a:lnSpc>
            </a:pPr>
          </a:p>
          <a:p>
            <a:pPr algn="ctr">
              <a:lnSpc>
                <a:spcPts val="2760"/>
              </a:lnSpc>
            </a:pPr>
            <a:r>
              <a:rPr lang="en-US" sz="2300">
                <a:solidFill>
                  <a:srgbClr val="FFFFFF"/>
                </a:solidFill>
                <a:latin typeface="Maven Pro"/>
              </a:rPr>
              <a:t>Ensuring that controls are intuitive and responsive to player inputs.</a:t>
            </a:r>
          </a:p>
        </p:txBody>
      </p:sp>
      <p:grpSp>
        <p:nvGrpSpPr>
          <p:cNvPr name="Group 70" id="70"/>
          <p:cNvGrpSpPr/>
          <p:nvPr/>
        </p:nvGrpSpPr>
        <p:grpSpPr>
          <a:xfrm rot="0">
            <a:off x="7626250" y="3153000"/>
            <a:ext cx="3035400" cy="3035400"/>
            <a:chOff x="0" y="0"/>
            <a:chExt cx="4047200" cy="40472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4047236" cy="4047236"/>
            </a:xfrm>
            <a:custGeom>
              <a:avLst/>
              <a:gdLst/>
              <a:ahLst/>
              <a:cxnLst/>
              <a:rect r="r" b="b" t="t" l="l"/>
              <a:pathLst>
                <a:path h="4047236" w="4047236">
                  <a:moveTo>
                    <a:pt x="4047236" y="2023618"/>
                  </a:moveTo>
                  <a:cubicBezTo>
                    <a:pt x="4047236" y="906018"/>
                    <a:pt x="3141218" y="0"/>
                    <a:pt x="2023618" y="0"/>
                  </a:cubicBezTo>
                  <a:cubicBezTo>
                    <a:pt x="906018" y="0"/>
                    <a:pt x="0" y="906018"/>
                    <a:pt x="0" y="2023618"/>
                  </a:cubicBezTo>
                  <a:cubicBezTo>
                    <a:pt x="0" y="3141218"/>
                    <a:pt x="906018" y="4047236"/>
                    <a:pt x="2023618" y="4047236"/>
                  </a:cubicBezTo>
                  <a:cubicBezTo>
                    <a:pt x="3141218" y="4047236"/>
                    <a:pt x="4047236" y="3141218"/>
                    <a:pt x="4047236" y="2023618"/>
                  </a:cubicBezTo>
                  <a:close/>
                  <a:moveTo>
                    <a:pt x="698119" y="3147822"/>
                  </a:moveTo>
                  <a:cubicBezTo>
                    <a:pt x="112903" y="2457831"/>
                    <a:pt x="154813" y="1434338"/>
                    <a:pt x="794639" y="794512"/>
                  </a:cubicBezTo>
                  <a:cubicBezTo>
                    <a:pt x="1434465" y="154686"/>
                    <a:pt x="2457958" y="112776"/>
                    <a:pt x="3147949" y="697992"/>
                  </a:cubicBezTo>
                  <a:close/>
                  <a:moveTo>
                    <a:pt x="3349117" y="899287"/>
                  </a:moveTo>
                  <a:cubicBezTo>
                    <a:pt x="3934333" y="1589278"/>
                    <a:pt x="3892423" y="2612771"/>
                    <a:pt x="3252597" y="3252597"/>
                  </a:cubicBezTo>
                  <a:cubicBezTo>
                    <a:pt x="2612771" y="3892423"/>
                    <a:pt x="1589278" y="3934333"/>
                    <a:pt x="899287" y="3349117"/>
                  </a:cubicBezTo>
                  <a:close/>
                </a:path>
              </a:pathLst>
            </a:custGeom>
            <a:solidFill>
              <a:srgbClr val="45B6FE"/>
            </a:solidFill>
          </p:spPr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E2433">
                <a:alpha val="100000"/>
              </a:srgbClr>
            </a:gs>
            <a:gs pos="24000">
              <a:srgbClr val="0E2433">
                <a:alpha val="100000"/>
              </a:srgbClr>
            </a:gs>
            <a:gs pos="56000">
              <a:srgbClr val="0E2433">
                <a:alpha val="100000"/>
              </a:srgbClr>
            </a:gs>
            <a:gs pos="100000">
              <a:srgbClr val="141C21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97300" y="6052622"/>
            <a:ext cx="590676" cy="603950"/>
            <a:chOff x="0" y="0"/>
            <a:chExt cx="787568" cy="8052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17806" y="6052622"/>
            <a:ext cx="590738" cy="603950"/>
            <a:chOff x="0" y="0"/>
            <a:chExt cx="787651" cy="8052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5338376" y="6052622"/>
            <a:ext cx="590738" cy="603950"/>
            <a:chOff x="0" y="0"/>
            <a:chExt cx="787651" cy="8052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" y="0"/>
              <a:ext cx="787400" cy="805307"/>
            </a:xfrm>
            <a:custGeom>
              <a:avLst/>
              <a:gdLst/>
              <a:ahLst/>
              <a:cxnLst/>
              <a:rect r="r" b="b" t="t" l="l"/>
              <a:pathLst>
                <a:path h="805307" w="787400">
                  <a:moveTo>
                    <a:pt x="787400" y="0"/>
                  </a:moveTo>
                  <a:lnTo>
                    <a:pt x="787400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697300" y="4848252"/>
            <a:ext cx="590676" cy="602238"/>
            <a:chOff x="0" y="0"/>
            <a:chExt cx="787568" cy="8029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787527" y="0"/>
                  </a:moveTo>
                  <a:lnTo>
                    <a:pt x="787527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696206" y="7258688"/>
            <a:ext cx="590738" cy="603950"/>
            <a:chOff x="0" y="0"/>
            <a:chExt cx="787651" cy="8052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517692" y="7258628"/>
            <a:ext cx="588814" cy="602296"/>
            <a:chOff x="0" y="0"/>
            <a:chExt cx="785085" cy="80306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338168" y="7258652"/>
            <a:ext cx="588814" cy="602238"/>
            <a:chOff x="0" y="0"/>
            <a:chExt cx="785085" cy="8029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695982" y="8464738"/>
            <a:ext cx="590738" cy="603950"/>
            <a:chOff x="0" y="0"/>
            <a:chExt cx="787651" cy="80526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517466" y="8464678"/>
            <a:ext cx="588814" cy="602296"/>
            <a:chOff x="0" y="0"/>
            <a:chExt cx="785085" cy="80306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5336794" y="8464702"/>
            <a:ext cx="588814" cy="602238"/>
            <a:chOff x="0" y="0"/>
            <a:chExt cx="785085" cy="80298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7695982" y="9670788"/>
            <a:ext cx="590738" cy="603950"/>
            <a:chOff x="0" y="0"/>
            <a:chExt cx="787651" cy="80526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6517466" y="9670728"/>
            <a:ext cx="588814" cy="602296"/>
            <a:chOff x="0" y="0"/>
            <a:chExt cx="785085" cy="80306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5337944" y="9670752"/>
            <a:ext cx="588814" cy="602238"/>
            <a:chOff x="0" y="0"/>
            <a:chExt cx="785085" cy="80298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181156" y="6052622"/>
            <a:ext cx="590738" cy="603950"/>
            <a:chOff x="0" y="0"/>
            <a:chExt cx="787651" cy="80526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26" y="6052622"/>
            <a:ext cx="590738" cy="603950"/>
            <a:chOff x="0" y="0"/>
            <a:chExt cx="787651" cy="80526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27" y="0"/>
              <a:ext cx="787400" cy="805307"/>
            </a:xfrm>
            <a:custGeom>
              <a:avLst/>
              <a:gdLst/>
              <a:ahLst/>
              <a:cxnLst/>
              <a:rect r="r" b="b" t="t" l="l"/>
              <a:pathLst>
                <a:path h="805307" w="787400">
                  <a:moveTo>
                    <a:pt x="787400" y="0"/>
                  </a:moveTo>
                  <a:lnTo>
                    <a:pt x="787400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250" y="4848252"/>
            <a:ext cx="590676" cy="602238"/>
            <a:chOff x="0" y="0"/>
            <a:chExt cx="787568" cy="80298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787527" y="0"/>
                  </a:moveTo>
                  <a:lnTo>
                    <a:pt x="787527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2359556" y="7258688"/>
            <a:ext cx="590738" cy="603950"/>
            <a:chOff x="0" y="0"/>
            <a:chExt cx="787651" cy="80526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181042" y="7258628"/>
            <a:ext cx="588814" cy="602296"/>
            <a:chOff x="0" y="0"/>
            <a:chExt cx="785085" cy="80306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18" y="7258652"/>
            <a:ext cx="588814" cy="602238"/>
            <a:chOff x="0" y="0"/>
            <a:chExt cx="785085" cy="802984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2359332" y="8464738"/>
            <a:ext cx="590738" cy="603950"/>
            <a:chOff x="0" y="0"/>
            <a:chExt cx="787651" cy="805267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180816" y="8464678"/>
            <a:ext cx="588814" cy="602296"/>
            <a:chOff x="0" y="0"/>
            <a:chExt cx="785085" cy="80306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44" y="8464702"/>
            <a:ext cx="588814" cy="602238"/>
            <a:chOff x="0" y="0"/>
            <a:chExt cx="785085" cy="802984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2359332" y="9670788"/>
            <a:ext cx="590738" cy="603950"/>
            <a:chOff x="0" y="0"/>
            <a:chExt cx="787651" cy="805267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180816" y="9670728"/>
            <a:ext cx="588814" cy="602296"/>
            <a:chOff x="0" y="0"/>
            <a:chExt cx="785085" cy="80306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294" y="9670752"/>
            <a:ext cx="588814" cy="602238"/>
            <a:chOff x="0" y="0"/>
            <a:chExt cx="785085" cy="802984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sp>
        <p:nvSpPr>
          <p:cNvPr name="TextBox 52" id="52"/>
          <p:cNvSpPr txBox="true"/>
          <p:nvPr/>
        </p:nvSpPr>
        <p:spPr>
          <a:xfrm rot="0">
            <a:off x="1526275" y="1103587"/>
            <a:ext cx="1523535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FFF00"/>
                </a:solidFill>
                <a:latin typeface="Press Start 2P"/>
              </a:rPr>
              <a:t>THE SOLUTION #3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6357075" y="8562979"/>
            <a:ext cx="24044" cy="24044"/>
            <a:chOff x="0" y="0"/>
            <a:chExt cx="32059" cy="32059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000000"/>
            </a:solidFill>
          </p:spPr>
        </p:sp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B8D47F"/>
            </a:solidFill>
          </p:spPr>
        </p:sp>
      </p:grpSp>
      <p:sp>
        <p:nvSpPr>
          <p:cNvPr name="Freeform 56" id="56"/>
          <p:cNvSpPr/>
          <p:nvPr/>
        </p:nvSpPr>
        <p:spPr>
          <a:xfrm flipH="false" flipV="false" rot="0">
            <a:off x="7854332" y="3540752"/>
            <a:ext cx="2579328" cy="2579328"/>
          </a:xfrm>
          <a:custGeom>
            <a:avLst/>
            <a:gdLst/>
            <a:ahLst/>
            <a:cxnLst/>
            <a:rect r="r" b="b" t="t" l="l"/>
            <a:pathLst>
              <a:path h="2579328" w="2579328">
                <a:moveTo>
                  <a:pt x="0" y="0"/>
                </a:moveTo>
                <a:lnTo>
                  <a:pt x="2579328" y="0"/>
                </a:lnTo>
                <a:lnTo>
                  <a:pt x="2579328" y="2579328"/>
                </a:lnTo>
                <a:lnTo>
                  <a:pt x="0" y="2579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7" id="57"/>
          <p:cNvSpPr txBox="true"/>
          <p:nvPr/>
        </p:nvSpPr>
        <p:spPr>
          <a:xfrm rot="0">
            <a:off x="4985244" y="6921596"/>
            <a:ext cx="8317411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00"/>
                </a:solidFill>
                <a:latin typeface="Maven Pro Bold"/>
              </a:rPr>
              <a:t>User Experience Enhancements</a:t>
            </a:r>
          </a:p>
          <a:p>
            <a:pPr algn="ctr">
              <a:lnSpc>
                <a:spcPts val="3359"/>
              </a:lnSpc>
            </a:pPr>
          </a:p>
          <a:p>
            <a:pPr algn="ctr">
              <a:lnSpc>
                <a:spcPts val="2760"/>
              </a:lnSpc>
            </a:pPr>
            <a:r>
              <a:rPr lang="en-US" sz="2300">
                <a:solidFill>
                  <a:srgbClr val="FFFFFF"/>
                </a:solidFill>
                <a:latin typeface="Maven Pro"/>
              </a:rPr>
              <a:t>Fine-tuning controls and UI elements to ensure a smooth and enjoyable gameplay experience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E2433">
                <a:alpha val="100000"/>
              </a:srgbClr>
            </a:gs>
            <a:gs pos="24000">
              <a:srgbClr val="0E2433">
                <a:alpha val="100000"/>
              </a:srgbClr>
            </a:gs>
            <a:gs pos="56000">
              <a:srgbClr val="0E2433">
                <a:alpha val="100000"/>
              </a:srgbClr>
            </a:gs>
            <a:gs pos="100000">
              <a:srgbClr val="141C21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2721634" y="4834518"/>
            <a:ext cx="606106" cy="617902"/>
            <a:chOff x="0" y="0"/>
            <a:chExt cx="808141" cy="8238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0" y="0"/>
                  </a:moveTo>
                  <a:lnTo>
                    <a:pt x="0" y="823849"/>
                  </a:lnTo>
                  <a:lnTo>
                    <a:pt x="808101" y="823849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2721634" y="3624444"/>
            <a:ext cx="606106" cy="617902"/>
            <a:chOff x="0" y="0"/>
            <a:chExt cx="808141" cy="8238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0" y="0"/>
                  </a:moveTo>
                  <a:lnTo>
                    <a:pt x="0" y="823849"/>
                  </a:lnTo>
                  <a:lnTo>
                    <a:pt x="807974" y="823849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1485128" y="9674028"/>
            <a:ext cx="606042" cy="619660"/>
            <a:chOff x="0" y="0"/>
            <a:chExt cx="808056" cy="8262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1485096" y="8463922"/>
            <a:ext cx="606106" cy="619660"/>
            <a:chOff x="0" y="0"/>
            <a:chExt cx="808141" cy="8262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1485096" y="3623566"/>
            <a:ext cx="606106" cy="619660"/>
            <a:chOff x="0" y="0"/>
            <a:chExt cx="808141" cy="82621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1485096" y="2413492"/>
            <a:ext cx="606106" cy="619660"/>
            <a:chOff x="0" y="0"/>
            <a:chExt cx="808141" cy="82621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1485096" y="-6718"/>
            <a:ext cx="606106" cy="619660"/>
            <a:chOff x="0" y="0"/>
            <a:chExt cx="808141" cy="8262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0248590" y="9674906"/>
            <a:ext cx="606042" cy="617902"/>
            <a:chOff x="0" y="0"/>
            <a:chExt cx="808056" cy="82386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9012080" y="9673998"/>
            <a:ext cx="606042" cy="619718"/>
            <a:chOff x="0" y="0"/>
            <a:chExt cx="808056" cy="82629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127"/>
              <a:ext cx="808101" cy="826135"/>
            </a:xfrm>
            <a:custGeom>
              <a:avLst/>
              <a:gdLst/>
              <a:ahLst/>
              <a:cxnLst/>
              <a:rect r="r" b="b" t="t" l="l"/>
              <a:pathLst>
                <a:path h="826135" w="808101">
                  <a:moveTo>
                    <a:pt x="0" y="0"/>
                  </a:moveTo>
                  <a:lnTo>
                    <a:pt x="0" y="826135"/>
                  </a:lnTo>
                  <a:lnTo>
                    <a:pt x="808101" y="826135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7775572" y="9674906"/>
            <a:ext cx="606042" cy="617902"/>
            <a:chOff x="0" y="0"/>
            <a:chExt cx="808056" cy="82386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0" y="0"/>
                  </a:moveTo>
                  <a:lnTo>
                    <a:pt x="0" y="823849"/>
                  </a:lnTo>
                  <a:lnTo>
                    <a:pt x="808101" y="823849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5400000">
            <a:off x="9013036" y="8463062"/>
            <a:ext cx="604130" cy="619718"/>
            <a:chOff x="0" y="0"/>
            <a:chExt cx="805507" cy="82629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127"/>
              <a:ext cx="805561" cy="826135"/>
            </a:xfrm>
            <a:custGeom>
              <a:avLst/>
              <a:gdLst/>
              <a:ahLst/>
              <a:cxnLst/>
              <a:rect r="r" b="b" t="t" l="l"/>
              <a:pathLst>
                <a:path h="826135" w="805561">
                  <a:moveTo>
                    <a:pt x="0" y="0"/>
                  </a:moveTo>
                  <a:lnTo>
                    <a:pt x="0" y="826135"/>
                  </a:lnTo>
                  <a:lnTo>
                    <a:pt x="805561" y="826135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5400000">
            <a:off x="10249548" y="8463886"/>
            <a:ext cx="604130" cy="617960"/>
            <a:chOff x="0" y="0"/>
            <a:chExt cx="805507" cy="82394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-5400000">
            <a:off x="12722496" y="9674118"/>
            <a:ext cx="606106" cy="619660"/>
            <a:chOff x="0" y="0"/>
            <a:chExt cx="808141" cy="82621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28" id="28"/>
          <p:cNvGrpSpPr/>
          <p:nvPr/>
        </p:nvGrpSpPr>
        <p:grpSpPr>
          <a:xfrm rot="-5400000">
            <a:off x="12722572" y="8464846"/>
            <a:ext cx="604130" cy="617960"/>
            <a:chOff x="0" y="0"/>
            <a:chExt cx="805507" cy="82394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30" id="30"/>
          <p:cNvGrpSpPr/>
          <p:nvPr/>
        </p:nvGrpSpPr>
        <p:grpSpPr>
          <a:xfrm rot="-5400000">
            <a:off x="12722568" y="7254708"/>
            <a:ext cx="604130" cy="617902"/>
            <a:chOff x="0" y="0"/>
            <a:chExt cx="805507" cy="82386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05561" cy="823849"/>
            </a:xfrm>
            <a:custGeom>
              <a:avLst/>
              <a:gdLst/>
              <a:ahLst/>
              <a:cxnLst/>
              <a:rect r="r" b="b" t="t" l="l"/>
              <a:pathLst>
                <a:path h="823849" w="805561">
                  <a:moveTo>
                    <a:pt x="0" y="0"/>
                  </a:moveTo>
                  <a:lnTo>
                    <a:pt x="0" y="823849"/>
                  </a:lnTo>
                  <a:lnTo>
                    <a:pt x="805561" y="823849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32" id="32"/>
          <p:cNvGrpSpPr/>
          <p:nvPr/>
        </p:nvGrpSpPr>
        <p:grpSpPr>
          <a:xfrm rot="-5400000">
            <a:off x="12718108" y="6045090"/>
            <a:ext cx="606106" cy="617960"/>
            <a:chOff x="0" y="0"/>
            <a:chExt cx="808141" cy="82394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34" id="34"/>
          <p:cNvGrpSpPr/>
          <p:nvPr/>
        </p:nvGrpSpPr>
        <p:grpSpPr>
          <a:xfrm rot="-5400000">
            <a:off x="11485088" y="4834516"/>
            <a:ext cx="606106" cy="617960"/>
            <a:chOff x="0" y="0"/>
            <a:chExt cx="808141" cy="82394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6" id="36"/>
          <p:cNvGrpSpPr/>
          <p:nvPr/>
        </p:nvGrpSpPr>
        <p:grpSpPr>
          <a:xfrm rot="-5400000">
            <a:off x="12718124" y="2414316"/>
            <a:ext cx="606106" cy="617960"/>
            <a:chOff x="0" y="0"/>
            <a:chExt cx="808141" cy="823947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38" id="38"/>
          <p:cNvGrpSpPr/>
          <p:nvPr/>
        </p:nvGrpSpPr>
        <p:grpSpPr>
          <a:xfrm rot="-5400000">
            <a:off x="12719084" y="1204266"/>
            <a:ext cx="604130" cy="617960"/>
            <a:chOff x="0" y="0"/>
            <a:chExt cx="805507" cy="823947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40" id="40"/>
          <p:cNvGrpSpPr/>
          <p:nvPr/>
        </p:nvGrpSpPr>
        <p:grpSpPr>
          <a:xfrm rot="-5400000">
            <a:off x="12718124" y="-5894"/>
            <a:ext cx="606106" cy="617960"/>
            <a:chOff x="0" y="0"/>
            <a:chExt cx="808141" cy="823947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42" id="42"/>
          <p:cNvGrpSpPr/>
          <p:nvPr/>
        </p:nvGrpSpPr>
        <p:grpSpPr>
          <a:xfrm rot="-5400000">
            <a:off x="11485204" y="1203410"/>
            <a:ext cx="606106" cy="619660"/>
            <a:chOff x="0" y="0"/>
            <a:chExt cx="808141" cy="82621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4" id="44"/>
          <p:cNvGrpSpPr/>
          <p:nvPr/>
        </p:nvGrpSpPr>
        <p:grpSpPr>
          <a:xfrm rot="-5400000">
            <a:off x="10252048" y="2417646"/>
            <a:ext cx="606106" cy="617960"/>
            <a:chOff x="0" y="0"/>
            <a:chExt cx="808141" cy="823947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6" id="46"/>
          <p:cNvGrpSpPr/>
          <p:nvPr/>
        </p:nvGrpSpPr>
        <p:grpSpPr>
          <a:xfrm rot="-5400000">
            <a:off x="13958916" y="4834492"/>
            <a:ext cx="606106" cy="617902"/>
            <a:chOff x="0" y="0"/>
            <a:chExt cx="808141" cy="823869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0" y="0"/>
                  </a:moveTo>
                  <a:lnTo>
                    <a:pt x="0" y="823849"/>
                  </a:lnTo>
                  <a:lnTo>
                    <a:pt x="808101" y="823849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48" id="48"/>
          <p:cNvGrpSpPr/>
          <p:nvPr/>
        </p:nvGrpSpPr>
        <p:grpSpPr>
          <a:xfrm rot="-5400000">
            <a:off x="13958916" y="3624420"/>
            <a:ext cx="606106" cy="617902"/>
            <a:chOff x="0" y="0"/>
            <a:chExt cx="808141" cy="823869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0" y="0"/>
                  </a:moveTo>
                  <a:lnTo>
                    <a:pt x="0" y="823849"/>
                  </a:lnTo>
                  <a:lnTo>
                    <a:pt x="807974" y="823849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50" id="50"/>
          <p:cNvGrpSpPr/>
          <p:nvPr/>
        </p:nvGrpSpPr>
        <p:grpSpPr>
          <a:xfrm rot="-5400000">
            <a:off x="13959778" y="9674092"/>
            <a:ext cx="606106" cy="619660"/>
            <a:chOff x="0" y="0"/>
            <a:chExt cx="808141" cy="826213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52" id="52"/>
          <p:cNvGrpSpPr/>
          <p:nvPr/>
        </p:nvGrpSpPr>
        <p:grpSpPr>
          <a:xfrm rot="-5400000">
            <a:off x="13959854" y="8464822"/>
            <a:ext cx="604130" cy="617960"/>
            <a:chOff x="0" y="0"/>
            <a:chExt cx="805507" cy="823947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54" id="54"/>
          <p:cNvGrpSpPr/>
          <p:nvPr/>
        </p:nvGrpSpPr>
        <p:grpSpPr>
          <a:xfrm rot="-5400000">
            <a:off x="13959848" y="7254682"/>
            <a:ext cx="604130" cy="617902"/>
            <a:chOff x="0" y="0"/>
            <a:chExt cx="805507" cy="823869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05561" cy="823849"/>
            </a:xfrm>
            <a:custGeom>
              <a:avLst/>
              <a:gdLst/>
              <a:ahLst/>
              <a:cxnLst/>
              <a:rect r="r" b="b" t="t" l="l"/>
              <a:pathLst>
                <a:path h="823849" w="805561">
                  <a:moveTo>
                    <a:pt x="0" y="0"/>
                  </a:moveTo>
                  <a:lnTo>
                    <a:pt x="0" y="823849"/>
                  </a:lnTo>
                  <a:lnTo>
                    <a:pt x="805561" y="823849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56" id="56"/>
          <p:cNvGrpSpPr/>
          <p:nvPr/>
        </p:nvGrpSpPr>
        <p:grpSpPr>
          <a:xfrm rot="-5400000">
            <a:off x="13955388" y="6045064"/>
            <a:ext cx="606106" cy="617960"/>
            <a:chOff x="0" y="0"/>
            <a:chExt cx="808141" cy="823947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58" id="58"/>
          <p:cNvGrpSpPr/>
          <p:nvPr/>
        </p:nvGrpSpPr>
        <p:grpSpPr>
          <a:xfrm rot="-5400000">
            <a:off x="13955404" y="2414290"/>
            <a:ext cx="606106" cy="617960"/>
            <a:chOff x="0" y="0"/>
            <a:chExt cx="808141" cy="823947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60" id="60"/>
          <p:cNvGrpSpPr/>
          <p:nvPr/>
        </p:nvGrpSpPr>
        <p:grpSpPr>
          <a:xfrm rot="-5400000">
            <a:off x="13956366" y="1204240"/>
            <a:ext cx="604130" cy="617960"/>
            <a:chOff x="0" y="0"/>
            <a:chExt cx="805507" cy="823947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62" id="62"/>
          <p:cNvGrpSpPr/>
          <p:nvPr/>
        </p:nvGrpSpPr>
        <p:grpSpPr>
          <a:xfrm rot="-5400000">
            <a:off x="13955404" y="-5920"/>
            <a:ext cx="606106" cy="617960"/>
            <a:chOff x="0" y="0"/>
            <a:chExt cx="808141" cy="823947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64" id="64"/>
          <p:cNvGrpSpPr/>
          <p:nvPr/>
        </p:nvGrpSpPr>
        <p:grpSpPr>
          <a:xfrm rot="-5400000">
            <a:off x="15196196" y="4834492"/>
            <a:ext cx="606106" cy="617902"/>
            <a:chOff x="0" y="0"/>
            <a:chExt cx="808141" cy="823869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0" y="0"/>
                  </a:moveTo>
                  <a:lnTo>
                    <a:pt x="0" y="823849"/>
                  </a:lnTo>
                  <a:lnTo>
                    <a:pt x="808101" y="823849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66" id="66"/>
          <p:cNvGrpSpPr/>
          <p:nvPr/>
        </p:nvGrpSpPr>
        <p:grpSpPr>
          <a:xfrm rot="-5400000">
            <a:off x="15196196" y="3624420"/>
            <a:ext cx="606106" cy="617902"/>
            <a:chOff x="0" y="0"/>
            <a:chExt cx="808141" cy="823869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0" y="0"/>
                  </a:moveTo>
                  <a:lnTo>
                    <a:pt x="0" y="823849"/>
                  </a:lnTo>
                  <a:lnTo>
                    <a:pt x="807974" y="823849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68" id="68"/>
          <p:cNvGrpSpPr/>
          <p:nvPr/>
        </p:nvGrpSpPr>
        <p:grpSpPr>
          <a:xfrm rot="-5400000">
            <a:off x="15197058" y="9674092"/>
            <a:ext cx="606106" cy="619660"/>
            <a:chOff x="0" y="0"/>
            <a:chExt cx="808141" cy="826213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70" id="70"/>
          <p:cNvGrpSpPr/>
          <p:nvPr/>
        </p:nvGrpSpPr>
        <p:grpSpPr>
          <a:xfrm rot="-5400000">
            <a:off x="15197136" y="8464822"/>
            <a:ext cx="604130" cy="617960"/>
            <a:chOff x="0" y="0"/>
            <a:chExt cx="805507" cy="823947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72" id="72"/>
          <p:cNvGrpSpPr/>
          <p:nvPr/>
        </p:nvGrpSpPr>
        <p:grpSpPr>
          <a:xfrm rot="-5400000">
            <a:off x="15197130" y="7254682"/>
            <a:ext cx="604130" cy="617902"/>
            <a:chOff x="0" y="0"/>
            <a:chExt cx="805507" cy="823869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805561" cy="823849"/>
            </a:xfrm>
            <a:custGeom>
              <a:avLst/>
              <a:gdLst/>
              <a:ahLst/>
              <a:cxnLst/>
              <a:rect r="r" b="b" t="t" l="l"/>
              <a:pathLst>
                <a:path h="823849" w="805561">
                  <a:moveTo>
                    <a:pt x="0" y="0"/>
                  </a:moveTo>
                  <a:lnTo>
                    <a:pt x="0" y="823849"/>
                  </a:lnTo>
                  <a:lnTo>
                    <a:pt x="805561" y="823849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74" id="74"/>
          <p:cNvGrpSpPr/>
          <p:nvPr/>
        </p:nvGrpSpPr>
        <p:grpSpPr>
          <a:xfrm rot="-5400000">
            <a:off x="15192670" y="6045064"/>
            <a:ext cx="606106" cy="617960"/>
            <a:chOff x="0" y="0"/>
            <a:chExt cx="808141" cy="823947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76" id="76"/>
          <p:cNvGrpSpPr/>
          <p:nvPr/>
        </p:nvGrpSpPr>
        <p:grpSpPr>
          <a:xfrm rot="-5400000">
            <a:off x="15192686" y="2414290"/>
            <a:ext cx="606106" cy="617960"/>
            <a:chOff x="0" y="0"/>
            <a:chExt cx="808141" cy="823947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78" id="78"/>
          <p:cNvGrpSpPr/>
          <p:nvPr/>
        </p:nvGrpSpPr>
        <p:grpSpPr>
          <a:xfrm rot="-5400000">
            <a:off x="15193646" y="1204240"/>
            <a:ext cx="604130" cy="617960"/>
            <a:chOff x="0" y="0"/>
            <a:chExt cx="805507" cy="823947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80" id="80"/>
          <p:cNvGrpSpPr/>
          <p:nvPr/>
        </p:nvGrpSpPr>
        <p:grpSpPr>
          <a:xfrm rot="-5400000">
            <a:off x="15192686" y="-5920"/>
            <a:ext cx="606106" cy="617960"/>
            <a:chOff x="0" y="0"/>
            <a:chExt cx="808141" cy="823947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82" id="82"/>
          <p:cNvGrpSpPr/>
          <p:nvPr/>
        </p:nvGrpSpPr>
        <p:grpSpPr>
          <a:xfrm rot="-5400000">
            <a:off x="16433478" y="4834518"/>
            <a:ext cx="606106" cy="617902"/>
            <a:chOff x="0" y="0"/>
            <a:chExt cx="808141" cy="823869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0" y="0"/>
                  </a:moveTo>
                  <a:lnTo>
                    <a:pt x="0" y="823849"/>
                  </a:lnTo>
                  <a:lnTo>
                    <a:pt x="808101" y="823849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-5400000">
            <a:off x="16433478" y="3624444"/>
            <a:ext cx="606106" cy="617902"/>
            <a:chOff x="0" y="0"/>
            <a:chExt cx="808141" cy="823869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0" y="0"/>
                  </a:moveTo>
                  <a:lnTo>
                    <a:pt x="0" y="823849"/>
                  </a:lnTo>
                  <a:lnTo>
                    <a:pt x="807974" y="823849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-5400000">
            <a:off x="16434340" y="9674118"/>
            <a:ext cx="606106" cy="619660"/>
            <a:chOff x="0" y="0"/>
            <a:chExt cx="808141" cy="826213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-5400000">
            <a:off x="16434416" y="8464846"/>
            <a:ext cx="604130" cy="617960"/>
            <a:chOff x="0" y="0"/>
            <a:chExt cx="805507" cy="823947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-5400000">
            <a:off x="16434412" y="7254708"/>
            <a:ext cx="604130" cy="617902"/>
            <a:chOff x="0" y="0"/>
            <a:chExt cx="805507" cy="823869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805561" cy="823849"/>
            </a:xfrm>
            <a:custGeom>
              <a:avLst/>
              <a:gdLst/>
              <a:ahLst/>
              <a:cxnLst/>
              <a:rect r="r" b="b" t="t" l="l"/>
              <a:pathLst>
                <a:path h="823849" w="805561">
                  <a:moveTo>
                    <a:pt x="0" y="0"/>
                  </a:moveTo>
                  <a:lnTo>
                    <a:pt x="0" y="823849"/>
                  </a:lnTo>
                  <a:lnTo>
                    <a:pt x="805561" y="823849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-5400000">
            <a:off x="16429950" y="6045090"/>
            <a:ext cx="606106" cy="617960"/>
            <a:chOff x="0" y="0"/>
            <a:chExt cx="808141" cy="823947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-5400000">
            <a:off x="16429968" y="2414316"/>
            <a:ext cx="606106" cy="617960"/>
            <a:chOff x="0" y="0"/>
            <a:chExt cx="808141" cy="823947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-5400000">
            <a:off x="16430928" y="1204266"/>
            <a:ext cx="604130" cy="617960"/>
            <a:chOff x="0" y="0"/>
            <a:chExt cx="805507" cy="823947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-5400000">
            <a:off x="16429968" y="-5894"/>
            <a:ext cx="606106" cy="617960"/>
            <a:chOff x="0" y="0"/>
            <a:chExt cx="808141" cy="823947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-5400000">
            <a:off x="10251200" y="-6718"/>
            <a:ext cx="606106" cy="619660"/>
            <a:chOff x="0" y="0"/>
            <a:chExt cx="808141" cy="826213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-5400000">
            <a:off x="9017306" y="-6718"/>
            <a:ext cx="606106" cy="619660"/>
            <a:chOff x="0" y="0"/>
            <a:chExt cx="808141" cy="826213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-5400000">
            <a:off x="17674274" y="4834466"/>
            <a:ext cx="606106" cy="617902"/>
            <a:chOff x="0" y="0"/>
            <a:chExt cx="808141" cy="823869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0" y="0"/>
                  </a:moveTo>
                  <a:lnTo>
                    <a:pt x="0" y="823849"/>
                  </a:lnTo>
                  <a:lnTo>
                    <a:pt x="808101" y="823849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-5400000">
            <a:off x="17674274" y="3624394"/>
            <a:ext cx="606106" cy="617902"/>
            <a:chOff x="0" y="0"/>
            <a:chExt cx="808141" cy="823869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0" y="0"/>
                  </a:moveTo>
                  <a:lnTo>
                    <a:pt x="0" y="823849"/>
                  </a:lnTo>
                  <a:lnTo>
                    <a:pt x="807974" y="823849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-5400000">
            <a:off x="17675136" y="9674066"/>
            <a:ext cx="606106" cy="619660"/>
            <a:chOff x="0" y="0"/>
            <a:chExt cx="808141" cy="826213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-5400000">
            <a:off x="17675212" y="8464796"/>
            <a:ext cx="604130" cy="617960"/>
            <a:chOff x="0" y="0"/>
            <a:chExt cx="805507" cy="823947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-5400000">
            <a:off x="17675206" y="7254656"/>
            <a:ext cx="604130" cy="617902"/>
            <a:chOff x="0" y="0"/>
            <a:chExt cx="805507" cy="823869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805561" cy="823849"/>
            </a:xfrm>
            <a:custGeom>
              <a:avLst/>
              <a:gdLst/>
              <a:ahLst/>
              <a:cxnLst/>
              <a:rect r="r" b="b" t="t" l="l"/>
              <a:pathLst>
                <a:path h="823849" w="805561">
                  <a:moveTo>
                    <a:pt x="0" y="0"/>
                  </a:moveTo>
                  <a:lnTo>
                    <a:pt x="0" y="823849"/>
                  </a:lnTo>
                  <a:lnTo>
                    <a:pt x="805561" y="823849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-5400000">
            <a:off x="17670746" y="6045038"/>
            <a:ext cx="606106" cy="617960"/>
            <a:chOff x="0" y="0"/>
            <a:chExt cx="808141" cy="823947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-5400000">
            <a:off x="17670762" y="2414264"/>
            <a:ext cx="606106" cy="617960"/>
            <a:chOff x="0" y="0"/>
            <a:chExt cx="808141" cy="823947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-5400000">
            <a:off x="17671722" y="1204216"/>
            <a:ext cx="604130" cy="617960"/>
            <a:chOff x="0" y="0"/>
            <a:chExt cx="805507" cy="823947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-5400000">
            <a:off x="17670762" y="-5946"/>
            <a:ext cx="606106" cy="617960"/>
            <a:chOff x="0" y="0"/>
            <a:chExt cx="808141" cy="823947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sp>
        <p:nvSpPr>
          <p:cNvPr name="TextBox 122" id="122"/>
          <p:cNvSpPr txBox="true"/>
          <p:nvPr/>
        </p:nvSpPr>
        <p:spPr>
          <a:xfrm rot="0">
            <a:off x="561573" y="6601164"/>
            <a:ext cx="11226568" cy="1112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10"/>
              </a:lnSpc>
            </a:pPr>
            <a:r>
              <a:rPr lang="en-US" sz="7258">
                <a:solidFill>
                  <a:srgbClr val="FFFF00"/>
                </a:solidFill>
                <a:latin typeface="Press Start 2P"/>
              </a:rPr>
              <a:t>FUTURE PLAN</a:t>
            </a:r>
          </a:p>
        </p:txBody>
      </p:sp>
      <p:sp>
        <p:nvSpPr>
          <p:cNvPr name="TextBox 123" id="123"/>
          <p:cNvSpPr txBox="true"/>
          <p:nvPr/>
        </p:nvSpPr>
        <p:spPr>
          <a:xfrm rot="0">
            <a:off x="593621" y="3776813"/>
            <a:ext cx="5328150" cy="222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520"/>
              </a:lnSpc>
            </a:pPr>
            <a:r>
              <a:rPr lang="en-US" sz="14600">
                <a:solidFill>
                  <a:srgbClr val="FFFF00"/>
                </a:solidFill>
                <a:latin typeface="Press Start 2P"/>
              </a:rPr>
              <a:t>05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E2433">
                <a:alpha val="100000"/>
              </a:srgbClr>
            </a:gs>
            <a:gs pos="24000">
              <a:srgbClr val="0E2433">
                <a:alpha val="100000"/>
              </a:srgbClr>
            </a:gs>
            <a:gs pos="56000">
              <a:srgbClr val="0E2433">
                <a:alpha val="100000"/>
              </a:srgbClr>
            </a:gs>
            <a:gs pos="100000">
              <a:srgbClr val="141C21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0" y="1204346"/>
            <a:ext cx="590738" cy="603950"/>
            <a:chOff x="0" y="0"/>
            <a:chExt cx="787651" cy="8052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179430" y="1204346"/>
            <a:ext cx="590738" cy="603950"/>
            <a:chOff x="0" y="0"/>
            <a:chExt cx="787651" cy="8052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" y="0"/>
              <a:ext cx="787400" cy="805307"/>
            </a:xfrm>
            <a:custGeom>
              <a:avLst/>
              <a:gdLst/>
              <a:ahLst/>
              <a:cxnLst/>
              <a:rect r="r" b="b" t="t" l="l"/>
              <a:pathLst>
                <a:path h="805307" w="787400">
                  <a:moveTo>
                    <a:pt x="787400" y="0"/>
                  </a:moveTo>
                  <a:lnTo>
                    <a:pt x="787400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2358860" y="1204346"/>
            <a:ext cx="590738" cy="603950"/>
            <a:chOff x="0" y="0"/>
            <a:chExt cx="787651" cy="8052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772" y="3614740"/>
            <a:ext cx="588814" cy="604008"/>
            <a:chOff x="0" y="0"/>
            <a:chExt cx="785085" cy="80534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127"/>
              <a:ext cx="785114" cy="805180"/>
            </a:xfrm>
            <a:custGeom>
              <a:avLst/>
              <a:gdLst/>
              <a:ahLst/>
              <a:cxnLst/>
              <a:rect r="r" b="b" t="t" l="l"/>
              <a:pathLst>
                <a:path h="805180" w="785114">
                  <a:moveTo>
                    <a:pt x="785114" y="0"/>
                  </a:moveTo>
                  <a:lnTo>
                    <a:pt x="785114" y="805180"/>
                  </a:lnTo>
                  <a:lnTo>
                    <a:pt x="0" y="805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1824" y="2410396"/>
            <a:ext cx="588814" cy="602296"/>
            <a:chOff x="0" y="0"/>
            <a:chExt cx="785085" cy="80306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888" y="-4"/>
            <a:ext cx="588814" cy="602296"/>
            <a:chOff x="0" y="0"/>
            <a:chExt cx="785085" cy="80306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10800000">
            <a:off x="1180412" y="28"/>
            <a:ext cx="588814" cy="602238"/>
            <a:chOff x="0" y="0"/>
            <a:chExt cx="785085" cy="8029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10800000">
            <a:off x="2358408" y="3386"/>
            <a:ext cx="590738" cy="602296"/>
            <a:chOff x="0" y="0"/>
            <a:chExt cx="787651" cy="80306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27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787527" y="0"/>
                  </a:moveTo>
                  <a:lnTo>
                    <a:pt x="787527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7693384" y="9681352"/>
            <a:ext cx="590738" cy="602238"/>
            <a:chOff x="0" y="0"/>
            <a:chExt cx="787651" cy="80298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5332722" y="8474848"/>
            <a:ext cx="590738" cy="603950"/>
            <a:chOff x="0" y="0"/>
            <a:chExt cx="787651" cy="80526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7693384" y="7270900"/>
            <a:ext cx="590738" cy="602238"/>
            <a:chOff x="0" y="0"/>
            <a:chExt cx="787651" cy="80298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5332722" y="9684702"/>
            <a:ext cx="590738" cy="602296"/>
            <a:chOff x="0" y="0"/>
            <a:chExt cx="787651" cy="80306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127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6513990" y="8472756"/>
            <a:ext cx="588876" cy="602238"/>
            <a:chOff x="0" y="0"/>
            <a:chExt cx="785168" cy="80298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127" y="0"/>
              <a:ext cx="784987" cy="803021"/>
            </a:xfrm>
            <a:custGeom>
              <a:avLst/>
              <a:gdLst/>
              <a:ahLst/>
              <a:cxnLst/>
              <a:rect r="r" b="b" t="t" l="l"/>
              <a:pathLst>
                <a:path h="803021" w="784987">
                  <a:moveTo>
                    <a:pt x="0" y="0"/>
                  </a:moveTo>
                  <a:lnTo>
                    <a:pt x="0" y="803021"/>
                  </a:lnTo>
                  <a:lnTo>
                    <a:pt x="784987" y="803021"/>
                  </a:lnTo>
                  <a:lnTo>
                    <a:pt x="784987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6512146" y="9677398"/>
            <a:ext cx="588876" cy="602238"/>
            <a:chOff x="0" y="0"/>
            <a:chExt cx="785168" cy="80298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127" y="0"/>
              <a:ext cx="784987" cy="803021"/>
            </a:xfrm>
            <a:custGeom>
              <a:avLst/>
              <a:gdLst/>
              <a:ahLst/>
              <a:cxnLst/>
              <a:rect r="r" b="b" t="t" l="l"/>
              <a:pathLst>
                <a:path h="803021" w="784987">
                  <a:moveTo>
                    <a:pt x="0" y="0"/>
                  </a:moveTo>
                  <a:lnTo>
                    <a:pt x="0" y="803021"/>
                  </a:lnTo>
                  <a:lnTo>
                    <a:pt x="784987" y="803021"/>
                  </a:lnTo>
                  <a:lnTo>
                    <a:pt x="784987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693448" y="8475268"/>
            <a:ext cx="588814" cy="603950"/>
            <a:chOff x="0" y="0"/>
            <a:chExt cx="785085" cy="80526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85114" cy="805307"/>
            </a:xfrm>
            <a:custGeom>
              <a:avLst/>
              <a:gdLst/>
              <a:ahLst/>
              <a:cxnLst/>
              <a:rect r="r" b="b" t="t" l="l"/>
              <a:pathLst>
                <a:path h="805307" w="785114">
                  <a:moveTo>
                    <a:pt x="0" y="0"/>
                  </a:moveTo>
                  <a:lnTo>
                    <a:pt x="0" y="805307"/>
                  </a:lnTo>
                  <a:lnTo>
                    <a:pt x="785114" y="805307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697284" y="6066550"/>
            <a:ext cx="590738" cy="602238"/>
            <a:chOff x="0" y="0"/>
            <a:chExt cx="787651" cy="80298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1526275" y="1103587"/>
            <a:ext cx="1523535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FFF00"/>
                </a:solidFill>
                <a:latin typeface="Press Start 2P"/>
              </a:rPr>
              <a:t>MEMBER LIST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474941" y="3955099"/>
            <a:ext cx="3507404" cy="358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4"/>
              </a:lnSpc>
            </a:pPr>
            <a:r>
              <a:rPr lang="en-US" sz="2287">
                <a:solidFill>
                  <a:srgbClr val="FFFF00"/>
                </a:solidFill>
                <a:latin typeface="Press Start 2P"/>
              </a:rPr>
              <a:t>Vu Thanh An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888066" y="4684677"/>
            <a:ext cx="6094280" cy="311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6"/>
              </a:lnSpc>
            </a:pPr>
            <a:r>
              <a:rPr lang="en-US" sz="2047">
                <a:solidFill>
                  <a:srgbClr val="FFFF00"/>
                </a:solidFill>
                <a:latin typeface="Press Start 2P"/>
              </a:rPr>
              <a:t>Nguyen Hoang Minh Nghia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693512" y="6055685"/>
            <a:ext cx="6288834" cy="311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6"/>
              </a:lnSpc>
            </a:pPr>
            <a:r>
              <a:rPr lang="en-US" sz="2047">
                <a:solidFill>
                  <a:srgbClr val="FFFF00"/>
                </a:solidFill>
                <a:latin typeface="Press Start 2P"/>
              </a:rPr>
              <a:t>Phan Nguyen Khanh Nguyen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013555" y="5368136"/>
            <a:ext cx="3968790" cy="311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6"/>
              </a:lnSpc>
            </a:pPr>
            <a:r>
              <a:rPr lang="en-US" sz="2047">
                <a:solidFill>
                  <a:srgbClr val="FFFF00"/>
                </a:solidFill>
                <a:latin typeface="Press Start 2P"/>
              </a:rPr>
              <a:t>Nguyen Ha Thanh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916590" y="3907219"/>
            <a:ext cx="3089093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Maven Pro"/>
              </a:rPr>
              <a:t>ITITIU21148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982346" y="4621594"/>
            <a:ext cx="3089093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Maven Pro"/>
              </a:rPr>
              <a:t>ITITIU21255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8982346" y="5305053"/>
            <a:ext cx="3089093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Maven Pro"/>
              </a:rPr>
              <a:t>ITITIU21144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8982346" y="5992602"/>
            <a:ext cx="3089093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Maven Pro"/>
              </a:rPr>
              <a:t>ITCSIU21209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E2433">
                <a:alpha val="100000"/>
              </a:srgbClr>
            </a:gs>
            <a:gs pos="24000">
              <a:srgbClr val="0E2433">
                <a:alpha val="100000"/>
              </a:srgbClr>
            </a:gs>
            <a:gs pos="56000">
              <a:srgbClr val="0E2433">
                <a:alpha val="100000"/>
              </a:srgbClr>
            </a:gs>
            <a:gs pos="100000">
              <a:srgbClr val="141C21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1794510" y="3824"/>
            <a:ext cx="590676" cy="602238"/>
            <a:chOff x="0" y="0"/>
            <a:chExt cx="787568" cy="8029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787527" y="0"/>
                  </a:moveTo>
                  <a:lnTo>
                    <a:pt x="787527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6514034" y="3402"/>
            <a:ext cx="590738" cy="602238"/>
            <a:chOff x="0" y="0"/>
            <a:chExt cx="787651" cy="8029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" y="0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787527" y="0"/>
                  </a:moveTo>
                  <a:lnTo>
                    <a:pt x="787527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9435668" y="6494"/>
            <a:ext cx="590738" cy="603950"/>
            <a:chOff x="0" y="0"/>
            <a:chExt cx="787651" cy="8052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1794510" y="1208194"/>
            <a:ext cx="590676" cy="603950"/>
            <a:chOff x="0" y="0"/>
            <a:chExt cx="787568" cy="8052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14153372" y="1208194"/>
            <a:ext cx="590738" cy="603950"/>
            <a:chOff x="0" y="0"/>
            <a:chExt cx="787651" cy="8052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16514034" y="2413854"/>
            <a:ext cx="590738" cy="602238"/>
            <a:chOff x="0" y="0"/>
            <a:chExt cx="787651" cy="80298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27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787527" y="0"/>
                  </a:moveTo>
                  <a:lnTo>
                    <a:pt x="787527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10800000">
            <a:off x="15332480" y="2416668"/>
            <a:ext cx="588876" cy="602238"/>
            <a:chOff x="0" y="0"/>
            <a:chExt cx="785168" cy="8029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27" y="0"/>
              <a:ext cx="784987" cy="803021"/>
            </a:xfrm>
            <a:custGeom>
              <a:avLst/>
              <a:gdLst/>
              <a:ahLst/>
              <a:cxnLst/>
              <a:rect r="r" b="b" t="t" l="l"/>
              <a:pathLst>
                <a:path h="803021" w="784987">
                  <a:moveTo>
                    <a:pt x="784987" y="0"/>
                  </a:moveTo>
                  <a:lnTo>
                    <a:pt x="784987" y="803021"/>
                  </a:lnTo>
                  <a:lnTo>
                    <a:pt x="0" y="80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10800000">
            <a:off x="17693548" y="1208592"/>
            <a:ext cx="590738" cy="602296"/>
            <a:chOff x="0" y="0"/>
            <a:chExt cx="787651" cy="80306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787527" y="0"/>
                  </a:moveTo>
                  <a:lnTo>
                    <a:pt x="787527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10800000">
            <a:off x="17693548" y="3619044"/>
            <a:ext cx="590738" cy="602238"/>
            <a:chOff x="0" y="0"/>
            <a:chExt cx="787651" cy="80298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87527" cy="803021"/>
            </a:xfrm>
            <a:custGeom>
              <a:avLst/>
              <a:gdLst/>
              <a:ahLst/>
              <a:cxnLst/>
              <a:rect r="r" b="b" t="t" l="l"/>
              <a:pathLst>
                <a:path h="803021" w="787527">
                  <a:moveTo>
                    <a:pt x="787527" y="0"/>
                  </a:moveTo>
                  <a:lnTo>
                    <a:pt x="787527" y="803021"/>
                  </a:lnTo>
                  <a:lnTo>
                    <a:pt x="0" y="80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10800000">
            <a:off x="10616000" y="7244"/>
            <a:ext cx="588876" cy="602296"/>
            <a:chOff x="0" y="0"/>
            <a:chExt cx="785168" cy="80306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27" y="127"/>
              <a:ext cx="784987" cy="802894"/>
            </a:xfrm>
            <a:custGeom>
              <a:avLst/>
              <a:gdLst/>
              <a:ahLst/>
              <a:cxnLst/>
              <a:rect r="r" b="b" t="t" l="l"/>
              <a:pathLst>
                <a:path h="802894" w="784987">
                  <a:moveTo>
                    <a:pt x="784987" y="0"/>
                  </a:moveTo>
                  <a:lnTo>
                    <a:pt x="784987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973928" y="7218"/>
            <a:ext cx="590738" cy="602296"/>
            <a:chOff x="0" y="0"/>
            <a:chExt cx="787651" cy="80306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787527" y="0"/>
                  </a:moveTo>
                  <a:lnTo>
                    <a:pt x="787527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14153372" y="-4"/>
            <a:ext cx="590738" cy="602296"/>
            <a:chOff x="0" y="0"/>
            <a:chExt cx="787651" cy="80306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787527" y="0"/>
                  </a:moveTo>
                  <a:lnTo>
                    <a:pt x="787527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-10800000">
            <a:off x="15334640" y="1211998"/>
            <a:ext cx="588876" cy="602238"/>
            <a:chOff x="0" y="0"/>
            <a:chExt cx="785168" cy="80298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127" y="0"/>
              <a:ext cx="784987" cy="803021"/>
            </a:xfrm>
            <a:custGeom>
              <a:avLst/>
              <a:gdLst/>
              <a:ahLst/>
              <a:cxnLst/>
              <a:rect r="r" b="b" t="t" l="l"/>
              <a:pathLst>
                <a:path h="803021" w="784987">
                  <a:moveTo>
                    <a:pt x="784987" y="0"/>
                  </a:moveTo>
                  <a:lnTo>
                    <a:pt x="784987" y="803021"/>
                  </a:lnTo>
                  <a:lnTo>
                    <a:pt x="0" y="80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28" id="28"/>
          <p:cNvGrpSpPr/>
          <p:nvPr/>
        </p:nvGrpSpPr>
        <p:grpSpPr>
          <a:xfrm rot="-10800000">
            <a:off x="15332796" y="7356"/>
            <a:ext cx="588876" cy="602238"/>
            <a:chOff x="0" y="0"/>
            <a:chExt cx="785168" cy="80298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127" y="0"/>
              <a:ext cx="784987" cy="803021"/>
            </a:xfrm>
            <a:custGeom>
              <a:avLst/>
              <a:gdLst/>
              <a:ahLst/>
              <a:cxnLst/>
              <a:rect r="r" b="b" t="t" l="l"/>
              <a:pathLst>
                <a:path h="803021" w="784987">
                  <a:moveTo>
                    <a:pt x="784987" y="0"/>
                  </a:moveTo>
                  <a:lnTo>
                    <a:pt x="784987" y="803021"/>
                  </a:lnTo>
                  <a:lnTo>
                    <a:pt x="0" y="80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-10800000">
            <a:off x="16514098" y="1207772"/>
            <a:ext cx="588814" cy="603950"/>
            <a:chOff x="0" y="0"/>
            <a:chExt cx="785085" cy="80526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85114" cy="805307"/>
            </a:xfrm>
            <a:custGeom>
              <a:avLst/>
              <a:gdLst/>
              <a:ahLst/>
              <a:cxnLst/>
              <a:rect r="r" b="b" t="t" l="l"/>
              <a:pathLst>
                <a:path h="805307" w="785114">
                  <a:moveTo>
                    <a:pt x="785114" y="0"/>
                  </a:moveTo>
                  <a:lnTo>
                    <a:pt x="785114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2" id="32"/>
          <p:cNvGrpSpPr/>
          <p:nvPr/>
        </p:nvGrpSpPr>
        <p:grpSpPr>
          <a:xfrm rot="-10800000">
            <a:off x="17697160" y="4248"/>
            <a:ext cx="590738" cy="602296"/>
            <a:chOff x="0" y="0"/>
            <a:chExt cx="787651" cy="80306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787527" y="0"/>
                  </a:moveTo>
                  <a:lnTo>
                    <a:pt x="787527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-10800000">
            <a:off x="17695560" y="2413822"/>
            <a:ext cx="590738" cy="602238"/>
            <a:chOff x="0" y="0"/>
            <a:chExt cx="787651" cy="802984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787527" cy="803021"/>
            </a:xfrm>
            <a:custGeom>
              <a:avLst/>
              <a:gdLst/>
              <a:ahLst/>
              <a:cxnLst/>
              <a:rect r="r" b="b" t="t" l="l"/>
              <a:pathLst>
                <a:path h="803021" w="787527">
                  <a:moveTo>
                    <a:pt x="787527" y="0"/>
                  </a:moveTo>
                  <a:lnTo>
                    <a:pt x="787527" y="803021"/>
                  </a:lnTo>
                  <a:lnTo>
                    <a:pt x="0" y="80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36" id="36"/>
          <p:cNvGrpSpPr/>
          <p:nvPr/>
        </p:nvGrpSpPr>
        <p:grpSpPr>
          <a:xfrm rot="-10800000">
            <a:off x="11794494" y="2414296"/>
            <a:ext cx="590738" cy="602296"/>
            <a:chOff x="0" y="0"/>
            <a:chExt cx="787651" cy="80306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127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787527" y="0"/>
                  </a:moveTo>
                  <a:lnTo>
                    <a:pt x="787527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1794610" y="9684580"/>
            <a:ext cx="590676" cy="602238"/>
            <a:chOff x="0" y="0"/>
            <a:chExt cx="787568" cy="802984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6514134" y="9685002"/>
            <a:ext cx="590738" cy="602238"/>
            <a:chOff x="0" y="0"/>
            <a:chExt cx="787651" cy="802984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0615118" y="8478498"/>
            <a:ext cx="590738" cy="603950"/>
            <a:chOff x="0" y="0"/>
            <a:chExt cx="787651" cy="805267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4153472" y="8478498"/>
            <a:ext cx="590738" cy="603950"/>
            <a:chOff x="0" y="0"/>
            <a:chExt cx="787651" cy="805267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693648" y="8479754"/>
            <a:ext cx="590738" cy="602296"/>
            <a:chOff x="0" y="0"/>
            <a:chExt cx="787651" cy="803061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127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0616100" y="9681102"/>
            <a:ext cx="588876" cy="602296"/>
            <a:chOff x="0" y="0"/>
            <a:chExt cx="785168" cy="80306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127" y="127"/>
              <a:ext cx="784987" cy="802894"/>
            </a:xfrm>
            <a:custGeom>
              <a:avLst/>
              <a:gdLst/>
              <a:ahLst/>
              <a:cxnLst/>
              <a:rect r="r" b="b" t="t" l="l"/>
              <a:pathLst>
                <a:path h="802894" w="784987">
                  <a:moveTo>
                    <a:pt x="0" y="0"/>
                  </a:moveTo>
                  <a:lnTo>
                    <a:pt x="0" y="802894"/>
                  </a:lnTo>
                  <a:lnTo>
                    <a:pt x="784987" y="802894"/>
                  </a:lnTo>
                  <a:lnTo>
                    <a:pt x="784987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2974028" y="9681130"/>
            <a:ext cx="590738" cy="602296"/>
            <a:chOff x="0" y="0"/>
            <a:chExt cx="787651" cy="803061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127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4153472" y="9688352"/>
            <a:ext cx="590738" cy="602296"/>
            <a:chOff x="0" y="0"/>
            <a:chExt cx="787651" cy="80306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127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5332896" y="9681048"/>
            <a:ext cx="588876" cy="602238"/>
            <a:chOff x="0" y="0"/>
            <a:chExt cx="785168" cy="802984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127" y="0"/>
              <a:ext cx="784987" cy="803021"/>
            </a:xfrm>
            <a:custGeom>
              <a:avLst/>
              <a:gdLst/>
              <a:ahLst/>
              <a:cxnLst/>
              <a:rect r="r" b="b" t="t" l="l"/>
              <a:pathLst>
                <a:path h="803021" w="784987">
                  <a:moveTo>
                    <a:pt x="0" y="0"/>
                  </a:moveTo>
                  <a:lnTo>
                    <a:pt x="0" y="803021"/>
                  </a:lnTo>
                  <a:lnTo>
                    <a:pt x="784987" y="803021"/>
                  </a:lnTo>
                  <a:lnTo>
                    <a:pt x="784987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6514198" y="8478918"/>
            <a:ext cx="588814" cy="603950"/>
            <a:chOff x="0" y="0"/>
            <a:chExt cx="785085" cy="805267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785114" cy="805307"/>
            </a:xfrm>
            <a:custGeom>
              <a:avLst/>
              <a:gdLst/>
              <a:ahLst/>
              <a:cxnLst/>
              <a:rect r="r" b="b" t="t" l="l"/>
              <a:pathLst>
                <a:path h="805307" w="785114">
                  <a:moveTo>
                    <a:pt x="0" y="0"/>
                  </a:moveTo>
                  <a:lnTo>
                    <a:pt x="0" y="805307"/>
                  </a:lnTo>
                  <a:lnTo>
                    <a:pt x="785114" y="805307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697260" y="9684098"/>
            <a:ext cx="590738" cy="602296"/>
            <a:chOff x="0" y="0"/>
            <a:chExt cx="787651" cy="803061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127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9435768" y="9687522"/>
            <a:ext cx="590738" cy="603950"/>
            <a:chOff x="0" y="0"/>
            <a:chExt cx="787651" cy="805267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sp>
        <p:nvSpPr>
          <p:cNvPr name="TextBox 62" id="62"/>
          <p:cNvSpPr txBox="true"/>
          <p:nvPr/>
        </p:nvSpPr>
        <p:spPr>
          <a:xfrm rot="0">
            <a:off x="1871325" y="3120522"/>
            <a:ext cx="878655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FFFF00"/>
                </a:solidFill>
                <a:latin typeface="Press Start 2P"/>
              </a:rPr>
              <a:t>FUTURE PLAN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871325" y="5556125"/>
            <a:ext cx="8537550" cy="2907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Maven Pro"/>
              </a:rPr>
              <a:t>Additional Levels and Environments</a:t>
            </a:r>
          </a:p>
          <a:p>
            <a:pPr algn="l" marL="955040" indent="-47752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Maven Pro"/>
              </a:rPr>
              <a:t>More Enemy Types and Boss Fights</a:t>
            </a:r>
          </a:p>
          <a:p>
            <a:pPr algn="l" marL="954785" indent="-477393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Maven Pro"/>
              </a:rPr>
              <a:t>Adding collectable Power-Ups and Abilities</a:t>
            </a:r>
          </a:p>
          <a:p>
            <a:pPr algn="l" marL="954785" indent="-477393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Maven Pro"/>
              </a:rPr>
              <a:t>Multiplayer Mode</a:t>
            </a:r>
          </a:p>
          <a:p>
            <a:pPr algn="l">
              <a:lnSpc>
                <a:spcPts val="3863"/>
              </a:lnSpc>
            </a:pPr>
          </a:p>
          <a:p>
            <a:pPr algn="l">
              <a:lnSpc>
                <a:spcPts val="3863"/>
              </a:lnSpc>
            </a:pPr>
          </a:p>
        </p:txBody>
      </p:sp>
      <p:sp>
        <p:nvSpPr>
          <p:cNvPr name="TextBox 64" id="64"/>
          <p:cNvSpPr txBox="true"/>
          <p:nvPr/>
        </p:nvSpPr>
        <p:spPr>
          <a:xfrm rot="0">
            <a:off x="1871325" y="4127375"/>
            <a:ext cx="7907550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Maven Pro"/>
              </a:rPr>
              <a:t>We are highly recommend to develop the following features if there is an opportunity to continue developing the project: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E2433">
                <a:alpha val="100000"/>
              </a:srgbClr>
            </a:gs>
            <a:gs pos="24000">
              <a:srgbClr val="0E2433">
                <a:alpha val="100000"/>
              </a:srgbClr>
            </a:gs>
            <a:gs pos="56000">
              <a:srgbClr val="0E2433">
                <a:alpha val="100000"/>
              </a:srgbClr>
            </a:gs>
            <a:gs pos="100000">
              <a:srgbClr val="141C21">
                <a:alpha val="100000"/>
              </a:srgbClr>
            </a:gs>
          </a:gsLst>
          <a:lin ang="54007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630" y="4834494"/>
            <a:ext cx="606106" cy="617902"/>
            <a:chOff x="0" y="0"/>
            <a:chExt cx="808141" cy="8238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807974" y="0"/>
                  </a:moveTo>
                  <a:lnTo>
                    <a:pt x="807974" y="823849"/>
                  </a:lnTo>
                  <a:lnTo>
                    <a:pt x="0" y="823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15630" y="3624414"/>
            <a:ext cx="606106" cy="617902"/>
            <a:chOff x="0" y="0"/>
            <a:chExt cx="808141" cy="8238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807974" y="0"/>
                  </a:moveTo>
                  <a:lnTo>
                    <a:pt x="807974" y="823849"/>
                  </a:lnTo>
                  <a:lnTo>
                    <a:pt x="0" y="823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252216" y="9674028"/>
            <a:ext cx="606042" cy="619660"/>
            <a:chOff x="0" y="0"/>
            <a:chExt cx="808056" cy="8262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808101" y="0"/>
                  </a:moveTo>
                  <a:lnTo>
                    <a:pt x="808101" y="826262"/>
                  </a:lnTo>
                  <a:lnTo>
                    <a:pt x="0" y="826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1252184" y="8463916"/>
            <a:ext cx="606106" cy="619660"/>
            <a:chOff x="0" y="0"/>
            <a:chExt cx="808141" cy="8262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807974" y="0"/>
                  </a:moveTo>
                  <a:lnTo>
                    <a:pt x="807974" y="826262"/>
                  </a:lnTo>
                  <a:lnTo>
                    <a:pt x="0" y="826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5400000">
            <a:off x="1252184" y="6043758"/>
            <a:ext cx="606106" cy="619660"/>
            <a:chOff x="0" y="0"/>
            <a:chExt cx="808141" cy="82621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808101" y="0"/>
                  </a:moveTo>
                  <a:lnTo>
                    <a:pt x="808101" y="826262"/>
                  </a:lnTo>
                  <a:lnTo>
                    <a:pt x="0" y="826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2" id="12"/>
          <p:cNvGrpSpPr/>
          <p:nvPr/>
        </p:nvGrpSpPr>
        <p:grpSpPr>
          <a:xfrm rot="5400000">
            <a:off x="1252184" y="2413456"/>
            <a:ext cx="606106" cy="619660"/>
            <a:chOff x="0" y="0"/>
            <a:chExt cx="808141" cy="82621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808101" y="0"/>
                  </a:moveTo>
                  <a:lnTo>
                    <a:pt x="808101" y="826262"/>
                  </a:lnTo>
                  <a:lnTo>
                    <a:pt x="0" y="826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4" id="14"/>
          <p:cNvGrpSpPr/>
          <p:nvPr/>
        </p:nvGrpSpPr>
        <p:grpSpPr>
          <a:xfrm rot="5400000">
            <a:off x="1252184" y="-6766"/>
            <a:ext cx="606106" cy="619660"/>
            <a:chOff x="0" y="0"/>
            <a:chExt cx="808141" cy="8262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807974" y="0"/>
                  </a:moveTo>
                  <a:lnTo>
                    <a:pt x="807974" y="826262"/>
                  </a:lnTo>
                  <a:lnTo>
                    <a:pt x="0" y="826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6" id="16"/>
          <p:cNvGrpSpPr/>
          <p:nvPr/>
        </p:nvGrpSpPr>
        <p:grpSpPr>
          <a:xfrm rot="5400000">
            <a:off x="2488770" y="9674906"/>
            <a:ext cx="606042" cy="617902"/>
            <a:chOff x="0" y="0"/>
            <a:chExt cx="808056" cy="82386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808101" y="0"/>
                  </a:moveTo>
                  <a:lnTo>
                    <a:pt x="808101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8" id="18"/>
          <p:cNvGrpSpPr/>
          <p:nvPr/>
        </p:nvGrpSpPr>
        <p:grpSpPr>
          <a:xfrm rot="5400000">
            <a:off x="3726250" y="8463056"/>
            <a:ext cx="604130" cy="619718"/>
            <a:chOff x="0" y="0"/>
            <a:chExt cx="805507" cy="82629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127"/>
              <a:ext cx="805561" cy="826135"/>
            </a:xfrm>
            <a:custGeom>
              <a:avLst/>
              <a:gdLst/>
              <a:ahLst/>
              <a:cxnLst/>
              <a:rect r="r" b="b" t="t" l="l"/>
              <a:pathLst>
                <a:path h="826135" w="805561">
                  <a:moveTo>
                    <a:pt x="805561" y="0"/>
                  </a:moveTo>
                  <a:lnTo>
                    <a:pt x="805561" y="826135"/>
                  </a:lnTo>
                  <a:lnTo>
                    <a:pt x="0" y="826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0" id="20"/>
          <p:cNvGrpSpPr/>
          <p:nvPr/>
        </p:nvGrpSpPr>
        <p:grpSpPr>
          <a:xfrm rot="5400000">
            <a:off x="2489722" y="8463880"/>
            <a:ext cx="604130" cy="617960"/>
            <a:chOff x="0" y="0"/>
            <a:chExt cx="805507" cy="82394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805561" y="0"/>
                  </a:moveTo>
                  <a:lnTo>
                    <a:pt x="805561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2" id="22"/>
          <p:cNvGrpSpPr/>
          <p:nvPr/>
        </p:nvGrpSpPr>
        <p:grpSpPr>
          <a:xfrm rot="5400000">
            <a:off x="14768" y="9674118"/>
            <a:ext cx="606106" cy="619660"/>
            <a:chOff x="0" y="0"/>
            <a:chExt cx="808141" cy="82621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807974" y="0"/>
                  </a:moveTo>
                  <a:lnTo>
                    <a:pt x="807974" y="826262"/>
                  </a:lnTo>
                  <a:lnTo>
                    <a:pt x="0" y="826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24" id="24"/>
          <p:cNvGrpSpPr/>
          <p:nvPr/>
        </p:nvGrpSpPr>
        <p:grpSpPr>
          <a:xfrm rot="5400000">
            <a:off x="16666" y="8464840"/>
            <a:ext cx="604130" cy="617960"/>
            <a:chOff x="0" y="0"/>
            <a:chExt cx="805507" cy="82394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805561" y="0"/>
                  </a:moveTo>
                  <a:lnTo>
                    <a:pt x="805561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5400000">
            <a:off x="16670" y="7254696"/>
            <a:ext cx="604130" cy="617902"/>
            <a:chOff x="0" y="0"/>
            <a:chExt cx="805507" cy="82386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05561" cy="823849"/>
            </a:xfrm>
            <a:custGeom>
              <a:avLst/>
              <a:gdLst/>
              <a:ahLst/>
              <a:cxnLst/>
              <a:rect r="r" b="b" t="t" l="l"/>
              <a:pathLst>
                <a:path h="823849" w="805561">
                  <a:moveTo>
                    <a:pt x="805561" y="0"/>
                  </a:moveTo>
                  <a:lnTo>
                    <a:pt x="805561" y="823849"/>
                  </a:lnTo>
                  <a:lnTo>
                    <a:pt x="0" y="823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8" id="28"/>
          <p:cNvGrpSpPr/>
          <p:nvPr/>
        </p:nvGrpSpPr>
        <p:grpSpPr>
          <a:xfrm rot="5400000">
            <a:off x="19156" y="6045072"/>
            <a:ext cx="606106" cy="617960"/>
            <a:chOff x="0" y="0"/>
            <a:chExt cx="808141" cy="82394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807974" y="0"/>
                  </a:moveTo>
                  <a:lnTo>
                    <a:pt x="807974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30" id="30"/>
          <p:cNvGrpSpPr/>
          <p:nvPr/>
        </p:nvGrpSpPr>
        <p:grpSpPr>
          <a:xfrm rot="5400000">
            <a:off x="1252192" y="4834492"/>
            <a:ext cx="606106" cy="617960"/>
            <a:chOff x="0" y="0"/>
            <a:chExt cx="808141" cy="82394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807974" y="0"/>
                  </a:moveTo>
                  <a:lnTo>
                    <a:pt x="807974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2" id="32"/>
          <p:cNvGrpSpPr/>
          <p:nvPr/>
        </p:nvGrpSpPr>
        <p:grpSpPr>
          <a:xfrm rot="5400000">
            <a:off x="19140" y="2414280"/>
            <a:ext cx="606106" cy="617960"/>
            <a:chOff x="0" y="0"/>
            <a:chExt cx="808141" cy="82394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808101" y="0"/>
                  </a:moveTo>
                  <a:lnTo>
                    <a:pt x="808101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34" id="34"/>
          <p:cNvGrpSpPr/>
          <p:nvPr/>
        </p:nvGrpSpPr>
        <p:grpSpPr>
          <a:xfrm rot="5400000">
            <a:off x="20154" y="1204224"/>
            <a:ext cx="604130" cy="617960"/>
            <a:chOff x="0" y="0"/>
            <a:chExt cx="805507" cy="82394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805561" y="0"/>
                  </a:moveTo>
                  <a:lnTo>
                    <a:pt x="805561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36" id="36"/>
          <p:cNvGrpSpPr/>
          <p:nvPr/>
        </p:nvGrpSpPr>
        <p:grpSpPr>
          <a:xfrm rot="5400000">
            <a:off x="19140" y="-5944"/>
            <a:ext cx="606106" cy="617960"/>
            <a:chOff x="0" y="0"/>
            <a:chExt cx="808141" cy="823947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807974" y="0"/>
                  </a:moveTo>
                  <a:lnTo>
                    <a:pt x="807974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38" id="38"/>
          <p:cNvGrpSpPr/>
          <p:nvPr/>
        </p:nvGrpSpPr>
        <p:grpSpPr>
          <a:xfrm rot="5400000">
            <a:off x="1252076" y="1203368"/>
            <a:ext cx="606106" cy="619660"/>
            <a:chOff x="0" y="0"/>
            <a:chExt cx="808141" cy="826213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808101" y="0"/>
                  </a:moveTo>
                  <a:lnTo>
                    <a:pt x="808101" y="826262"/>
                  </a:lnTo>
                  <a:lnTo>
                    <a:pt x="0" y="826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0" id="40"/>
          <p:cNvGrpSpPr/>
          <p:nvPr/>
        </p:nvGrpSpPr>
        <p:grpSpPr>
          <a:xfrm rot="5400000">
            <a:off x="2485248" y="6045064"/>
            <a:ext cx="606106" cy="617960"/>
            <a:chOff x="0" y="0"/>
            <a:chExt cx="808141" cy="823947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807974" y="0"/>
                  </a:moveTo>
                  <a:lnTo>
                    <a:pt x="807974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2" id="42"/>
          <p:cNvGrpSpPr/>
          <p:nvPr/>
        </p:nvGrpSpPr>
        <p:grpSpPr>
          <a:xfrm rot="5400000">
            <a:off x="2485248" y="2417610"/>
            <a:ext cx="606106" cy="617960"/>
            <a:chOff x="0" y="0"/>
            <a:chExt cx="808141" cy="823947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807974" y="0"/>
                  </a:moveTo>
                  <a:lnTo>
                    <a:pt x="807974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4" id="44"/>
          <p:cNvGrpSpPr/>
          <p:nvPr/>
        </p:nvGrpSpPr>
        <p:grpSpPr>
          <a:xfrm rot="-5400000">
            <a:off x="13959100" y="4834556"/>
            <a:ext cx="606106" cy="617902"/>
            <a:chOff x="0" y="0"/>
            <a:chExt cx="808141" cy="823869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807974" y="0"/>
                  </a:moveTo>
                  <a:lnTo>
                    <a:pt x="807974" y="823849"/>
                  </a:lnTo>
                  <a:lnTo>
                    <a:pt x="0" y="823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6" id="46"/>
          <p:cNvGrpSpPr/>
          <p:nvPr/>
        </p:nvGrpSpPr>
        <p:grpSpPr>
          <a:xfrm rot="-5400000">
            <a:off x="13959962" y="-6802"/>
            <a:ext cx="606106" cy="619660"/>
            <a:chOff x="0" y="0"/>
            <a:chExt cx="808141" cy="826213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807974" y="0"/>
                  </a:moveTo>
                  <a:lnTo>
                    <a:pt x="807974" y="826262"/>
                  </a:lnTo>
                  <a:lnTo>
                    <a:pt x="0" y="826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8" id="48"/>
          <p:cNvGrpSpPr/>
          <p:nvPr/>
        </p:nvGrpSpPr>
        <p:grpSpPr>
          <a:xfrm rot="-5400000">
            <a:off x="13956550" y="8464748"/>
            <a:ext cx="604130" cy="617960"/>
            <a:chOff x="0" y="0"/>
            <a:chExt cx="805507" cy="823947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805561" y="0"/>
                  </a:moveTo>
                  <a:lnTo>
                    <a:pt x="805561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50" id="50"/>
          <p:cNvGrpSpPr/>
          <p:nvPr/>
        </p:nvGrpSpPr>
        <p:grpSpPr>
          <a:xfrm rot="-5400000">
            <a:off x="15196370" y="4834556"/>
            <a:ext cx="606106" cy="617902"/>
            <a:chOff x="0" y="0"/>
            <a:chExt cx="808141" cy="823869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807974" y="0"/>
                  </a:moveTo>
                  <a:lnTo>
                    <a:pt x="807974" y="823849"/>
                  </a:lnTo>
                  <a:lnTo>
                    <a:pt x="0" y="823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52" id="52"/>
          <p:cNvGrpSpPr/>
          <p:nvPr/>
        </p:nvGrpSpPr>
        <p:grpSpPr>
          <a:xfrm rot="-5400000">
            <a:off x="15197232" y="-6802"/>
            <a:ext cx="606106" cy="619660"/>
            <a:chOff x="0" y="0"/>
            <a:chExt cx="808141" cy="826213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807974" y="0"/>
                  </a:moveTo>
                  <a:lnTo>
                    <a:pt x="807974" y="826262"/>
                  </a:lnTo>
                  <a:lnTo>
                    <a:pt x="0" y="826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54" id="54"/>
          <p:cNvGrpSpPr/>
          <p:nvPr/>
        </p:nvGrpSpPr>
        <p:grpSpPr>
          <a:xfrm rot="-5400000">
            <a:off x="15197310" y="1204168"/>
            <a:ext cx="604130" cy="617960"/>
            <a:chOff x="0" y="0"/>
            <a:chExt cx="805507" cy="823947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805561" y="0"/>
                  </a:moveTo>
                  <a:lnTo>
                    <a:pt x="805561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56" id="56"/>
          <p:cNvGrpSpPr/>
          <p:nvPr/>
        </p:nvGrpSpPr>
        <p:grpSpPr>
          <a:xfrm rot="-5400000">
            <a:off x="15192844" y="3623926"/>
            <a:ext cx="606106" cy="617960"/>
            <a:chOff x="0" y="0"/>
            <a:chExt cx="808141" cy="823947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807974" y="0"/>
                  </a:moveTo>
                  <a:lnTo>
                    <a:pt x="807974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58" id="58"/>
          <p:cNvGrpSpPr/>
          <p:nvPr/>
        </p:nvGrpSpPr>
        <p:grpSpPr>
          <a:xfrm rot="-5400000">
            <a:off x="15192860" y="7254700"/>
            <a:ext cx="606106" cy="617960"/>
            <a:chOff x="0" y="0"/>
            <a:chExt cx="808141" cy="823947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808101" y="0"/>
                  </a:moveTo>
                  <a:lnTo>
                    <a:pt x="808101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60" id="60"/>
          <p:cNvGrpSpPr/>
          <p:nvPr/>
        </p:nvGrpSpPr>
        <p:grpSpPr>
          <a:xfrm rot="-5400000">
            <a:off x="15193820" y="8464748"/>
            <a:ext cx="604130" cy="617960"/>
            <a:chOff x="0" y="0"/>
            <a:chExt cx="805507" cy="823947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805561" y="0"/>
                  </a:moveTo>
                  <a:lnTo>
                    <a:pt x="805561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62" id="62"/>
          <p:cNvGrpSpPr/>
          <p:nvPr/>
        </p:nvGrpSpPr>
        <p:grpSpPr>
          <a:xfrm rot="-5400000">
            <a:off x="16433642" y="4834530"/>
            <a:ext cx="606106" cy="617902"/>
            <a:chOff x="0" y="0"/>
            <a:chExt cx="808141" cy="823869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807974" y="0"/>
                  </a:moveTo>
                  <a:lnTo>
                    <a:pt x="807974" y="823849"/>
                  </a:lnTo>
                  <a:lnTo>
                    <a:pt x="0" y="823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-5400000">
            <a:off x="16433642" y="6044602"/>
            <a:ext cx="606106" cy="617902"/>
            <a:chOff x="0" y="0"/>
            <a:chExt cx="808141" cy="823869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807974" y="0"/>
                  </a:moveTo>
                  <a:lnTo>
                    <a:pt x="807974" y="823849"/>
                  </a:lnTo>
                  <a:lnTo>
                    <a:pt x="0" y="823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66" id="66"/>
          <p:cNvGrpSpPr/>
          <p:nvPr/>
        </p:nvGrpSpPr>
        <p:grpSpPr>
          <a:xfrm rot="-5400000">
            <a:off x="16434504" y="-6828"/>
            <a:ext cx="606106" cy="619660"/>
            <a:chOff x="0" y="0"/>
            <a:chExt cx="808141" cy="826213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807974" y="0"/>
                  </a:moveTo>
                  <a:lnTo>
                    <a:pt x="807974" y="826262"/>
                  </a:lnTo>
                  <a:lnTo>
                    <a:pt x="0" y="826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-5400000">
            <a:off x="16434580" y="1204142"/>
            <a:ext cx="604130" cy="617960"/>
            <a:chOff x="0" y="0"/>
            <a:chExt cx="805507" cy="823947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805561" y="0"/>
                  </a:moveTo>
                  <a:lnTo>
                    <a:pt x="805561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-5400000">
            <a:off x="16434576" y="2414340"/>
            <a:ext cx="604130" cy="617902"/>
            <a:chOff x="0" y="0"/>
            <a:chExt cx="805507" cy="823869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05561" cy="823849"/>
            </a:xfrm>
            <a:custGeom>
              <a:avLst/>
              <a:gdLst/>
              <a:ahLst/>
              <a:cxnLst/>
              <a:rect r="r" b="b" t="t" l="l"/>
              <a:pathLst>
                <a:path h="823849" w="805561">
                  <a:moveTo>
                    <a:pt x="805561" y="0"/>
                  </a:moveTo>
                  <a:lnTo>
                    <a:pt x="805561" y="823849"/>
                  </a:lnTo>
                  <a:lnTo>
                    <a:pt x="0" y="823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72" id="72"/>
          <p:cNvGrpSpPr/>
          <p:nvPr/>
        </p:nvGrpSpPr>
        <p:grpSpPr>
          <a:xfrm rot="-5400000">
            <a:off x="16430114" y="3623900"/>
            <a:ext cx="606106" cy="617960"/>
            <a:chOff x="0" y="0"/>
            <a:chExt cx="808141" cy="823947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807974" y="0"/>
                  </a:moveTo>
                  <a:lnTo>
                    <a:pt x="807974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-5400000">
            <a:off x="16430132" y="7254674"/>
            <a:ext cx="606106" cy="617960"/>
            <a:chOff x="0" y="0"/>
            <a:chExt cx="808141" cy="823947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808101" y="0"/>
                  </a:moveTo>
                  <a:lnTo>
                    <a:pt x="808101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-5400000">
            <a:off x="16431092" y="8464722"/>
            <a:ext cx="604130" cy="617960"/>
            <a:chOff x="0" y="0"/>
            <a:chExt cx="805507" cy="823947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805561" y="0"/>
                  </a:moveTo>
                  <a:lnTo>
                    <a:pt x="805561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-5400000">
            <a:off x="16430132" y="9674884"/>
            <a:ext cx="606106" cy="617960"/>
            <a:chOff x="0" y="0"/>
            <a:chExt cx="808141" cy="823947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807974" y="0"/>
                  </a:moveTo>
                  <a:lnTo>
                    <a:pt x="807974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80" id="80"/>
          <p:cNvGrpSpPr/>
          <p:nvPr/>
        </p:nvGrpSpPr>
        <p:grpSpPr>
          <a:xfrm rot="5400000">
            <a:off x="2486096" y="-6766"/>
            <a:ext cx="606106" cy="619660"/>
            <a:chOff x="0" y="0"/>
            <a:chExt cx="808141" cy="826213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807974" y="0"/>
                  </a:moveTo>
                  <a:lnTo>
                    <a:pt x="807974" y="826262"/>
                  </a:lnTo>
                  <a:lnTo>
                    <a:pt x="0" y="826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82" id="82"/>
          <p:cNvGrpSpPr/>
          <p:nvPr/>
        </p:nvGrpSpPr>
        <p:grpSpPr>
          <a:xfrm rot="-5400000">
            <a:off x="17674428" y="4834582"/>
            <a:ext cx="606106" cy="617902"/>
            <a:chOff x="0" y="0"/>
            <a:chExt cx="808141" cy="823869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807974" y="0"/>
                  </a:moveTo>
                  <a:lnTo>
                    <a:pt x="807974" y="823849"/>
                  </a:lnTo>
                  <a:lnTo>
                    <a:pt x="0" y="823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-5400000">
            <a:off x="17674428" y="6044654"/>
            <a:ext cx="606106" cy="617902"/>
            <a:chOff x="0" y="0"/>
            <a:chExt cx="808141" cy="823869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807974" y="0"/>
                  </a:moveTo>
                  <a:lnTo>
                    <a:pt x="807974" y="823849"/>
                  </a:lnTo>
                  <a:lnTo>
                    <a:pt x="0" y="823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-5400000">
            <a:off x="17675290" y="-6776"/>
            <a:ext cx="606106" cy="619660"/>
            <a:chOff x="0" y="0"/>
            <a:chExt cx="808141" cy="826213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807974" y="0"/>
                  </a:moveTo>
                  <a:lnTo>
                    <a:pt x="807974" y="826262"/>
                  </a:lnTo>
                  <a:lnTo>
                    <a:pt x="0" y="826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-5400000">
            <a:off x="17675366" y="1204194"/>
            <a:ext cx="604130" cy="617960"/>
            <a:chOff x="0" y="0"/>
            <a:chExt cx="805507" cy="823947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805561" y="0"/>
                  </a:moveTo>
                  <a:lnTo>
                    <a:pt x="805561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-5400000">
            <a:off x="17675360" y="2414392"/>
            <a:ext cx="604130" cy="617902"/>
            <a:chOff x="0" y="0"/>
            <a:chExt cx="805507" cy="823869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805561" cy="823849"/>
            </a:xfrm>
            <a:custGeom>
              <a:avLst/>
              <a:gdLst/>
              <a:ahLst/>
              <a:cxnLst/>
              <a:rect r="r" b="b" t="t" l="l"/>
              <a:pathLst>
                <a:path h="823849" w="805561">
                  <a:moveTo>
                    <a:pt x="805561" y="0"/>
                  </a:moveTo>
                  <a:lnTo>
                    <a:pt x="805561" y="823849"/>
                  </a:lnTo>
                  <a:lnTo>
                    <a:pt x="0" y="823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-5400000">
            <a:off x="17670900" y="3623950"/>
            <a:ext cx="606106" cy="617960"/>
            <a:chOff x="0" y="0"/>
            <a:chExt cx="808141" cy="823947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807974" y="0"/>
                  </a:moveTo>
                  <a:lnTo>
                    <a:pt x="807974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-5400000">
            <a:off x="17670916" y="7254726"/>
            <a:ext cx="606106" cy="617960"/>
            <a:chOff x="0" y="0"/>
            <a:chExt cx="808141" cy="823947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808101" y="0"/>
                  </a:moveTo>
                  <a:lnTo>
                    <a:pt x="808101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-5400000">
            <a:off x="17671878" y="8464774"/>
            <a:ext cx="604130" cy="617960"/>
            <a:chOff x="0" y="0"/>
            <a:chExt cx="805507" cy="823947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805561" y="0"/>
                  </a:moveTo>
                  <a:lnTo>
                    <a:pt x="805561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-5400000">
            <a:off x="17670916" y="9674936"/>
            <a:ext cx="606106" cy="617960"/>
            <a:chOff x="0" y="0"/>
            <a:chExt cx="808141" cy="823947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807974" y="0"/>
                  </a:moveTo>
                  <a:lnTo>
                    <a:pt x="807974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sp>
        <p:nvSpPr>
          <p:cNvPr name="TextBox 100" id="100"/>
          <p:cNvSpPr txBox="true"/>
          <p:nvPr/>
        </p:nvSpPr>
        <p:spPr>
          <a:xfrm rot="0">
            <a:off x="5141818" y="5715877"/>
            <a:ext cx="7955550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Maven Pro"/>
              </a:rPr>
              <a:t>Please raise your question if needed</a:t>
            </a:r>
          </a:p>
          <a:p>
            <a:pPr algn="ctr">
              <a:lnSpc>
                <a:spcPts val="3359"/>
              </a:lnSpc>
            </a:pPr>
          </a:p>
          <a:p>
            <a:pPr algn="ctr">
              <a:lnSpc>
                <a:spcPts val="3359"/>
              </a:lnSpc>
            </a:pPr>
          </a:p>
        </p:txBody>
      </p:sp>
      <p:sp>
        <p:nvSpPr>
          <p:cNvPr name="Freeform 101" id="101"/>
          <p:cNvSpPr/>
          <p:nvPr/>
        </p:nvSpPr>
        <p:spPr>
          <a:xfrm flipH="false" flipV="false" rot="0">
            <a:off x="8885095" y="6354052"/>
            <a:ext cx="468995" cy="468995"/>
          </a:xfrm>
          <a:custGeom>
            <a:avLst/>
            <a:gdLst/>
            <a:ahLst/>
            <a:cxnLst/>
            <a:rect r="r" b="b" t="t" l="l"/>
            <a:pathLst>
              <a:path h="468995" w="468995">
                <a:moveTo>
                  <a:pt x="0" y="0"/>
                </a:moveTo>
                <a:lnTo>
                  <a:pt x="468995" y="0"/>
                </a:lnTo>
                <a:lnTo>
                  <a:pt x="468995" y="468995"/>
                </a:lnTo>
                <a:lnTo>
                  <a:pt x="0" y="4689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2" id="102"/>
          <p:cNvSpPr txBox="true"/>
          <p:nvPr/>
        </p:nvSpPr>
        <p:spPr>
          <a:xfrm rot="0">
            <a:off x="4222876" y="1815187"/>
            <a:ext cx="9660084" cy="382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8400">
                <a:solidFill>
                  <a:srgbClr val="FFFF00"/>
                </a:solidFill>
                <a:latin typeface="Press Start 2P"/>
              </a:rPr>
              <a:t>THANK YOU FOR LISTENING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E2433">
                <a:alpha val="100000"/>
              </a:srgbClr>
            </a:gs>
            <a:gs pos="24000">
              <a:srgbClr val="0E2433">
                <a:alpha val="100000"/>
              </a:srgbClr>
            </a:gs>
            <a:gs pos="56000">
              <a:srgbClr val="0E2433">
                <a:alpha val="100000"/>
              </a:srgbClr>
            </a:gs>
            <a:gs pos="100000">
              <a:srgbClr val="141C21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0" y="1204346"/>
            <a:ext cx="590738" cy="603950"/>
            <a:chOff x="0" y="0"/>
            <a:chExt cx="787651" cy="8052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179430" y="1204346"/>
            <a:ext cx="590738" cy="603950"/>
            <a:chOff x="0" y="0"/>
            <a:chExt cx="787651" cy="8052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" y="0"/>
              <a:ext cx="787400" cy="805307"/>
            </a:xfrm>
            <a:custGeom>
              <a:avLst/>
              <a:gdLst/>
              <a:ahLst/>
              <a:cxnLst/>
              <a:rect r="r" b="b" t="t" l="l"/>
              <a:pathLst>
                <a:path h="805307" w="787400">
                  <a:moveTo>
                    <a:pt x="787400" y="0"/>
                  </a:moveTo>
                  <a:lnTo>
                    <a:pt x="787400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2358860" y="1204346"/>
            <a:ext cx="590738" cy="603950"/>
            <a:chOff x="0" y="0"/>
            <a:chExt cx="787651" cy="8052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787527" y="0"/>
                  </a:moveTo>
                  <a:lnTo>
                    <a:pt x="787527" y="805307"/>
                  </a:lnTo>
                  <a:lnTo>
                    <a:pt x="0" y="80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772" y="3614740"/>
            <a:ext cx="588814" cy="604008"/>
            <a:chOff x="0" y="0"/>
            <a:chExt cx="785085" cy="80534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127"/>
              <a:ext cx="785114" cy="805180"/>
            </a:xfrm>
            <a:custGeom>
              <a:avLst/>
              <a:gdLst/>
              <a:ahLst/>
              <a:cxnLst/>
              <a:rect r="r" b="b" t="t" l="l"/>
              <a:pathLst>
                <a:path h="805180" w="785114">
                  <a:moveTo>
                    <a:pt x="785114" y="0"/>
                  </a:moveTo>
                  <a:lnTo>
                    <a:pt x="785114" y="805180"/>
                  </a:lnTo>
                  <a:lnTo>
                    <a:pt x="0" y="805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1824" y="2410396"/>
            <a:ext cx="588814" cy="602296"/>
            <a:chOff x="0" y="0"/>
            <a:chExt cx="785085" cy="80306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888" y="-4"/>
            <a:ext cx="588814" cy="602296"/>
            <a:chOff x="0" y="0"/>
            <a:chExt cx="785085" cy="80306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10800000">
            <a:off x="1180412" y="28"/>
            <a:ext cx="588814" cy="602238"/>
            <a:chOff x="0" y="0"/>
            <a:chExt cx="785085" cy="8029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785114" y="0"/>
                  </a:moveTo>
                  <a:lnTo>
                    <a:pt x="785114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10800000">
            <a:off x="2358408" y="3386"/>
            <a:ext cx="590738" cy="602296"/>
            <a:chOff x="0" y="0"/>
            <a:chExt cx="787651" cy="80306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27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787527" y="0"/>
                  </a:moveTo>
                  <a:lnTo>
                    <a:pt x="787527" y="802894"/>
                  </a:lnTo>
                  <a:lnTo>
                    <a:pt x="0" y="80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7693384" y="9681352"/>
            <a:ext cx="590738" cy="602238"/>
            <a:chOff x="0" y="0"/>
            <a:chExt cx="787651" cy="80298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5332722" y="8474848"/>
            <a:ext cx="590738" cy="603950"/>
            <a:chOff x="0" y="0"/>
            <a:chExt cx="787651" cy="80526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27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7693384" y="7270900"/>
            <a:ext cx="590738" cy="602238"/>
            <a:chOff x="0" y="0"/>
            <a:chExt cx="787651" cy="80298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5332722" y="9684702"/>
            <a:ext cx="590738" cy="602296"/>
            <a:chOff x="0" y="0"/>
            <a:chExt cx="787651" cy="80306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127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6513990" y="8472756"/>
            <a:ext cx="588876" cy="602238"/>
            <a:chOff x="0" y="0"/>
            <a:chExt cx="785168" cy="80298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127" y="0"/>
              <a:ext cx="784987" cy="803021"/>
            </a:xfrm>
            <a:custGeom>
              <a:avLst/>
              <a:gdLst/>
              <a:ahLst/>
              <a:cxnLst/>
              <a:rect r="r" b="b" t="t" l="l"/>
              <a:pathLst>
                <a:path h="803021" w="784987">
                  <a:moveTo>
                    <a:pt x="0" y="0"/>
                  </a:moveTo>
                  <a:lnTo>
                    <a:pt x="0" y="803021"/>
                  </a:lnTo>
                  <a:lnTo>
                    <a:pt x="784987" y="803021"/>
                  </a:lnTo>
                  <a:lnTo>
                    <a:pt x="784987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6512146" y="9677398"/>
            <a:ext cx="588876" cy="602238"/>
            <a:chOff x="0" y="0"/>
            <a:chExt cx="785168" cy="80298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127" y="0"/>
              <a:ext cx="784987" cy="803021"/>
            </a:xfrm>
            <a:custGeom>
              <a:avLst/>
              <a:gdLst/>
              <a:ahLst/>
              <a:cxnLst/>
              <a:rect r="r" b="b" t="t" l="l"/>
              <a:pathLst>
                <a:path h="803021" w="784987">
                  <a:moveTo>
                    <a:pt x="0" y="0"/>
                  </a:moveTo>
                  <a:lnTo>
                    <a:pt x="0" y="803021"/>
                  </a:lnTo>
                  <a:lnTo>
                    <a:pt x="784987" y="803021"/>
                  </a:lnTo>
                  <a:lnTo>
                    <a:pt x="784987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693448" y="8475268"/>
            <a:ext cx="588814" cy="603950"/>
            <a:chOff x="0" y="0"/>
            <a:chExt cx="785085" cy="80526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85114" cy="805307"/>
            </a:xfrm>
            <a:custGeom>
              <a:avLst/>
              <a:gdLst/>
              <a:ahLst/>
              <a:cxnLst/>
              <a:rect r="r" b="b" t="t" l="l"/>
              <a:pathLst>
                <a:path h="805307" w="785114">
                  <a:moveTo>
                    <a:pt x="0" y="0"/>
                  </a:moveTo>
                  <a:lnTo>
                    <a:pt x="0" y="805307"/>
                  </a:lnTo>
                  <a:lnTo>
                    <a:pt x="785114" y="805307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697284" y="6066550"/>
            <a:ext cx="590738" cy="602238"/>
            <a:chOff x="0" y="0"/>
            <a:chExt cx="787651" cy="80298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1526275" y="1161750"/>
            <a:ext cx="15235350" cy="49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FFF00"/>
                </a:solidFill>
                <a:latin typeface="Press Start 2P"/>
              </a:rPr>
              <a:t>TABLE OF CONTENTS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962309" y="2924686"/>
            <a:ext cx="3922007" cy="1307336"/>
            <a:chOff x="0" y="0"/>
            <a:chExt cx="5229342" cy="1743114"/>
          </a:xfrm>
        </p:grpSpPr>
        <p:sp>
          <p:nvSpPr>
            <p:cNvPr name="TextBox 36" id="36"/>
            <p:cNvSpPr txBox="true"/>
            <p:nvPr/>
          </p:nvSpPr>
          <p:spPr>
            <a:xfrm rot="0">
              <a:off x="579476" y="1327136"/>
              <a:ext cx="4185585" cy="4159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56"/>
                </a:lnSpc>
              </a:pPr>
              <a:r>
                <a:rPr lang="en-US" sz="2047">
                  <a:solidFill>
                    <a:srgbClr val="FFFF00"/>
                  </a:solidFill>
                  <a:latin typeface="Press Start 2P"/>
                </a:rPr>
                <a:t>INTRODUCTION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0" y="0"/>
              <a:ext cx="5229342" cy="9359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568"/>
                </a:lnSpc>
                <a:spcBef>
                  <a:spcPct val="0"/>
                </a:spcBef>
              </a:pPr>
              <a:r>
                <a:rPr lang="en-US" sz="4640" strike="noStrike" u="none">
                  <a:solidFill>
                    <a:srgbClr val="FFFFFF"/>
                  </a:solidFill>
                  <a:latin typeface="Press Start 2P"/>
                </a:rPr>
                <a:t>01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7455949" y="3764046"/>
            <a:ext cx="3139189" cy="623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6"/>
              </a:lnSpc>
            </a:pPr>
            <a:r>
              <a:rPr lang="en-US" sz="2047">
                <a:solidFill>
                  <a:srgbClr val="FFFF00"/>
                </a:solidFill>
                <a:latin typeface="Press Start 2P"/>
              </a:rPr>
              <a:t>OVERVIEW &amp; FEATURE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021342" y="2768694"/>
            <a:ext cx="3922007" cy="70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68"/>
              </a:lnSpc>
              <a:spcBef>
                <a:spcPct val="0"/>
              </a:spcBef>
            </a:pPr>
            <a:r>
              <a:rPr lang="en-US" sz="4640" strike="noStrike" u="none">
                <a:solidFill>
                  <a:srgbClr val="FFFFFF"/>
                </a:solidFill>
                <a:latin typeface="Press Start 2P"/>
              </a:rPr>
              <a:t>02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13403585" y="2768694"/>
            <a:ext cx="3922007" cy="1619319"/>
            <a:chOff x="0" y="0"/>
            <a:chExt cx="5229342" cy="2159092"/>
          </a:xfrm>
        </p:grpSpPr>
        <p:sp>
          <p:nvSpPr>
            <p:cNvPr name="TextBox 41" id="41"/>
            <p:cNvSpPr txBox="true"/>
            <p:nvPr/>
          </p:nvSpPr>
          <p:spPr>
            <a:xfrm rot="0">
              <a:off x="579476" y="1327136"/>
              <a:ext cx="4185585" cy="831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56"/>
                </a:lnSpc>
              </a:pPr>
              <a:r>
                <a:rPr lang="en-US" sz="2047">
                  <a:solidFill>
                    <a:srgbClr val="FFFF00"/>
                  </a:solidFill>
                  <a:latin typeface="Press Start 2P"/>
                </a:rPr>
                <a:t>GAME DEVELOPMENT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0" y="0"/>
              <a:ext cx="5229342" cy="9359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568"/>
                </a:lnSpc>
                <a:spcBef>
                  <a:spcPct val="0"/>
                </a:spcBef>
              </a:pPr>
              <a:r>
                <a:rPr lang="en-US" sz="4640" strike="noStrike" u="none">
                  <a:solidFill>
                    <a:srgbClr val="FFFFFF"/>
                  </a:solidFill>
                  <a:latin typeface="Press Start 2P"/>
                </a:rPr>
                <a:t>03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3991825" y="6064496"/>
            <a:ext cx="3922007" cy="1619319"/>
            <a:chOff x="0" y="0"/>
            <a:chExt cx="5229342" cy="2159092"/>
          </a:xfrm>
        </p:grpSpPr>
        <p:sp>
          <p:nvSpPr>
            <p:cNvPr name="TextBox 44" id="44"/>
            <p:cNvSpPr txBox="true"/>
            <p:nvPr/>
          </p:nvSpPr>
          <p:spPr>
            <a:xfrm rot="0">
              <a:off x="579476" y="1327136"/>
              <a:ext cx="4185585" cy="831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56"/>
                </a:lnSpc>
              </a:pPr>
              <a:r>
                <a:rPr lang="en-US" sz="2047">
                  <a:solidFill>
                    <a:srgbClr val="FFFF00"/>
                  </a:solidFill>
                  <a:latin typeface="Press Start 2P"/>
                </a:rPr>
                <a:t>CHALLENGES &amp; SOLUTION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0">
              <a:off x="0" y="0"/>
              <a:ext cx="5229342" cy="9359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568"/>
                </a:lnSpc>
                <a:spcBef>
                  <a:spcPct val="0"/>
                </a:spcBef>
              </a:pPr>
              <a:r>
                <a:rPr lang="en-US" sz="4640" strike="noStrike" u="none">
                  <a:solidFill>
                    <a:srgbClr val="FFFFFF"/>
                  </a:solidFill>
                  <a:latin typeface="Press Start 2P"/>
                </a:rPr>
                <a:t>04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0050859" y="6220488"/>
            <a:ext cx="3922007" cy="1307336"/>
            <a:chOff x="0" y="0"/>
            <a:chExt cx="5229342" cy="1743114"/>
          </a:xfrm>
        </p:grpSpPr>
        <p:sp>
          <p:nvSpPr>
            <p:cNvPr name="TextBox 47" id="47"/>
            <p:cNvSpPr txBox="true"/>
            <p:nvPr/>
          </p:nvSpPr>
          <p:spPr>
            <a:xfrm rot="0">
              <a:off x="579476" y="1327136"/>
              <a:ext cx="4185585" cy="4159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56"/>
                </a:lnSpc>
              </a:pPr>
              <a:r>
                <a:rPr lang="en-US" sz="2047">
                  <a:solidFill>
                    <a:srgbClr val="FFFF00"/>
                  </a:solidFill>
                  <a:latin typeface="Press Start 2P"/>
                </a:rPr>
                <a:t>FUTURE PLAN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0" y="0"/>
              <a:ext cx="5229342" cy="9359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568"/>
                </a:lnSpc>
                <a:spcBef>
                  <a:spcPct val="0"/>
                </a:spcBef>
              </a:pPr>
              <a:r>
                <a:rPr lang="en-US" sz="4640" strike="noStrike" u="none">
                  <a:solidFill>
                    <a:srgbClr val="FFFFFF"/>
                  </a:solidFill>
                  <a:latin typeface="Press Start 2P"/>
                </a:rPr>
                <a:t>05</a:t>
              </a: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1474799" y="4378488"/>
            <a:ext cx="3089093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Maven Pro"/>
              </a:rPr>
              <a:t>Introduction to </a:t>
            </a:r>
          </a:p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Maven Pro"/>
              </a:rPr>
              <a:t>the game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7705604" y="4546714"/>
            <a:ext cx="2553484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Maven Pro"/>
              </a:rPr>
              <a:t>Game Genre &amp; Graphics Style 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3820041" y="4546714"/>
            <a:ext cx="3089093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Maven Pro"/>
              </a:rPr>
              <a:t>Development Tools &amp; Process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4408282" y="7826690"/>
            <a:ext cx="3089093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Maven Pro"/>
              </a:rPr>
              <a:t>Development difficulties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0461136" y="7689748"/>
            <a:ext cx="3089093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Maven Pro"/>
              </a:rPr>
              <a:t>Planned Upcoming Features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E2433">
                <a:alpha val="100000"/>
              </a:srgbClr>
            </a:gs>
            <a:gs pos="24000">
              <a:srgbClr val="0E2433">
                <a:alpha val="100000"/>
              </a:srgbClr>
            </a:gs>
            <a:gs pos="56000">
              <a:srgbClr val="0E2433">
                <a:alpha val="100000"/>
              </a:srgbClr>
            </a:gs>
            <a:gs pos="100000">
              <a:srgbClr val="141C21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2721634" y="4834518"/>
            <a:ext cx="606106" cy="617902"/>
            <a:chOff x="0" y="0"/>
            <a:chExt cx="808141" cy="8238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0" y="0"/>
                  </a:moveTo>
                  <a:lnTo>
                    <a:pt x="0" y="823849"/>
                  </a:lnTo>
                  <a:lnTo>
                    <a:pt x="808101" y="823849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2721634" y="3624444"/>
            <a:ext cx="606106" cy="617902"/>
            <a:chOff x="0" y="0"/>
            <a:chExt cx="808141" cy="8238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0" y="0"/>
                  </a:moveTo>
                  <a:lnTo>
                    <a:pt x="0" y="823849"/>
                  </a:lnTo>
                  <a:lnTo>
                    <a:pt x="807974" y="823849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1485128" y="9674028"/>
            <a:ext cx="606042" cy="619660"/>
            <a:chOff x="0" y="0"/>
            <a:chExt cx="808056" cy="8262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1485096" y="8463922"/>
            <a:ext cx="606106" cy="619660"/>
            <a:chOff x="0" y="0"/>
            <a:chExt cx="808141" cy="8262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1485096" y="3623566"/>
            <a:ext cx="606106" cy="619660"/>
            <a:chOff x="0" y="0"/>
            <a:chExt cx="808141" cy="82621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1485096" y="2413492"/>
            <a:ext cx="606106" cy="619660"/>
            <a:chOff x="0" y="0"/>
            <a:chExt cx="808141" cy="82621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1485096" y="-6718"/>
            <a:ext cx="606106" cy="619660"/>
            <a:chOff x="0" y="0"/>
            <a:chExt cx="808141" cy="8262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0248590" y="9674906"/>
            <a:ext cx="606042" cy="617902"/>
            <a:chOff x="0" y="0"/>
            <a:chExt cx="808056" cy="82386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9012080" y="9673998"/>
            <a:ext cx="606042" cy="619718"/>
            <a:chOff x="0" y="0"/>
            <a:chExt cx="808056" cy="82629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127"/>
              <a:ext cx="808101" cy="826135"/>
            </a:xfrm>
            <a:custGeom>
              <a:avLst/>
              <a:gdLst/>
              <a:ahLst/>
              <a:cxnLst/>
              <a:rect r="r" b="b" t="t" l="l"/>
              <a:pathLst>
                <a:path h="826135" w="808101">
                  <a:moveTo>
                    <a:pt x="0" y="0"/>
                  </a:moveTo>
                  <a:lnTo>
                    <a:pt x="0" y="826135"/>
                  </a:lnTo>
                  <a:lnTo>
                    <a:pt x="808101" y="826135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7775572" y="9674906"/>
            <a:ext cx="606042" cy="617902"/>
            <a:chOff x="0" y="0"/>
            <a:chExt cx="808056" cy="82386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0" y="0"/>
                  </a:moveTo>
                  <a:lnTo>
                    <a:pt x="0" y="823849"/>
                  </a:lnTo>
                  <a:lnTo>
                    <a:pt x="808101" y="823849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5400000">
            <a:off x="9013036" y="8463062"/>
            <a:ext cx="604130" cy="619718"/>
            <a:chOff x="0" y="0"/>
            <a:chExt cx="805507" cy="82629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127"/>
              <a:ext cx="805561" cy="826135"/>
            </a:xfrm>
            <a:custGeom>
              <a:avLst/>
              <a:gdLst/>
              <a:ahLst/>
              <a:cxnLst/>
              <a:rect r="r" b="b" t="t" l="l"/>
              <a:pathLst>
                <a:path h="826135" w="805561">
                  <a:moveTo>
                    <a:pt x="0" y="0"/>
                  </a:moveTo>
                  <a:lnTo>
                    <a:pt x="0" y="826135"/>
                  </a:lnTo>
                  <a:lnTo>
                    <a:pt x="805561" y="826135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5400000">
            <a:off x="10249548" y="8463886"/>
            <a:ext cx="604130" cy="617960"/>
            <a:chOff x="0" y="0"/>
            <a:chExt cx="805507" cy="82394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-5400000">
            <a:off x="12722496" y="9674118"/>
            <a:ext cx="606106" cy="619660"/>
            <a:chOff x="0" y="0"/>
            <a:chExt cx="808141" cy="82621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28" id="28"/>
          <p:cNvGrpSpPr/>
          <p:nvPr/>
        </p:nvGrpSpPr>
        <p:grpSpPr>
          <a:xfrm rot="-5400000">
            <a:off x="12722572" y="8464846"/>
            <a:ext cx="604130" cy="617960"/>
            <a:chOff x="0" y="0"/>
            <a:chExt cx="805507" cy="82394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30" id="30"/>
          <p:cNvGrpSpPr/>
          <p:nvPr/>
        </p:nvGrpSpPr>
        <p:grpSpPr>
          <a:xfrm rot="-5400000">
            <a:off x="12722568" y="7254708"/>
            <a:ext cx="604130" cy="617902"/>
            <a:chOff x="0" y="0"/>
            <a:chExt cx="805507" cy="82386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05561" cy="823849"/>
            </a:xfrm>
            <a:custGeom>
              <a:avLst/>
              <a:gdLst/>
              <a:ahLst/>
              <a:cxnLst/>
              <a:rect r="r" b="b" t="t" l="l"/>
              <a:pathLst>
                <a:path h="823849" w="805561">
                  <a:moveTo>
                    <a:pt x="0" y="0"/>
                  </a:moveTo>
                  <a:lnTo>
                    <a:pt x="0" y="823849"/>
                  </a:lnTo>
                  <a:lnTo>
                    <a:pt x="805561" y="823849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32" id="32"/>
          <p:cNvGrpSpPr/>
          <p:nvPr/>
        </p:nvGrpSpPr>
        <p:grpSpPr>
          <a:xfrm rot="-5400000">
            <a:off x="12718108" y="6045090"/>
            <a:ext cx="606106" cy="617960"/>
            <a:chOff x="0" y="0"/>
            <a:chExt cx="808141" cy="82394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34" id="34"/>
          <p:cNvGrpSpPr/>
          <p:nvPr/>
        </p:nvGrpSpPr>
        <p:grpSpPr>
          <a:xfrm rot="-5400000">
            <a:off x="11485088" y="4834516"/>
            <a:ext cx="606106" cy="617960"/>
            <a:chOff x="0" y="0"/>
            <a:chExt cx="808141" cy="82394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6" id="36"/>
          <p:cNvGrpSpPr/>
          <p:nvPr/>
        </p:nvGrpSpPr>
        <p:grpSpPr>
          <a:xfrm rot="-5400000">
            <a:off x="12718124" y="2414316"/>
            <a:ext cx="606106" cy="617960"/>
            <a:chOff x="0" y="0"/>
            <a:chExt cx="808141" cy="823947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38" id="38"/>
          <p:cNvGrpSpPr/>
          <p:nvPr/>
        </p:nvGrpSpPr>
        <p:grpSpPr>
          <a:xfrm rot="-5400000">
            <a:off x="12719084" y="1204266"/>
            <a:ext cx="604130" cy="617960"/>
            <a:chOff x="0" y="0"/>
            <a:chExt cx="805507" cy="823947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40" id="40"/>
          <p:cNvGrpSpPr/>
          <p:nvPr/>
        </p:nvGrpSpPr>
        <p:grpSpPr>
          <a:xfrm rot="-5400000">
            <a:off x="12718124" y="-5894"/>
            <a:ext cx="606106" cy="617960"/>
            <a:chOff x="0" y="0"/>
            <a:chExt cx="808141" cy="823947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42" id="42"/>
          <p:cNvGrpSpPr/>
          <p:nvPr/>
        </p:nvGrpSpPr>
        <p:grpSpPr>
          <a:xfrm rot="-5400000">
            <a:off x="11485204" y="1203410"/>
            <a:ext cx="606106" cy="619660"/>
            <a:chOff x="0" y="0"/>
            <a:chExt cx="808141" cy="82621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4" id="44"/>
          <p:cNvGrpSpPr/>
          <p:nvPr/>
        </p:nvGrpSpPr>
        <p:grpSpPr>
          <a:xfrm rot="-5400000">
            <a:off x="10252048" y="2417646"/>
            <a:ext cx="606106" cy="617960"/>
            <a:chOff x="0" y="0"/>
            <a:chExt cx="808141" cy="823947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6" id="46"/>
          <p:cNvGrpSpPr/>
          <p:nvPr/>
        </p:nvGrpSpPr>
        <p:grpSpPr>
          <a:xfrm rot="-5400000">
            <a:off x="13958916" y="4834492"/>
            <a:ext cx="606106" cy="617902"/>
            <a:chOff x="0" y="0"/>
            <a:chExt cx="808141" cy="823869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0" y="0"/>
                  </a:moveTo>
                  <a:lnTo>
                    <a:pt x="0" y="823849"/>
                  </a:lnTo>
                  <a:lnTo>
                    <a:pt x="808101" y="823849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48" id="48"/>
          <p:cNvGrpSpPr/>
          <p:nvPr/>
        </p:nvGrpSpPr>
        <p:grpSpPr>
          <a:xfrm rot="-5400000">
            <a:off x="13958916" y="3624420"/>
            <a:ext cx="606106" cy="617902"/>
            <a:chOff x="0" y="0"/>
            <a:chExt cx="808141" cy="823869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0" y="0"/>
                  </a:moveTo>
                  <a:lnTo>
                    <a:pt x="0" y="823849"/>
                  </a:lnTo>
                  <a:lnTo>
                    <a:pt x="807974" y="823849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50" id="50"/>
          <p:cNvGrpSpPr/>
          <p:nvPr/>
        </p:nvGrpSpPr>
        <p:grpSpPr>
          <a:xfrm rot="-5400000">
            <a:off x="13959778" y="9674092"/>
            <a:ext cx="606106" cy="619660"/>
            <a:chOff x="0" y="0"/>
            <a:chExt cx="808141" cy="826213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52" id="52"/>
          <p:cNvGrpSpPr/>
          <p:nvPr/>
        </p:nvGrpSpPr>
        <p:grpSpPr>
          <a:xfrm rot="-5400000">
            <a:off x="13959854" y="8464822"/>
            <a:ext cx="604130" cy="617960"/>
            <a:chOff x="0" y="0"/>
            <a:chExt cx="805507" cy="823947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54" id="54"/>
          <p:cNvGrpSpPr/>
          <p:nvPr/>
        </p:nvGrpSpPr>
        <p:grpSpPr>
          <a:xfrm rot="-5400000">
            <a:off x="13959848" y="7254682"/>
            <a:ext cx="604130" cy="617902"/>
            <a:chOff x="0" y="0"/>
            <a:chExt cx="805507" cy="823869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05561" cy="823849"/>
            </a:xfrm>
            <a:custGeom>
              <a:avLst/>
              <a:gdLst/>
              <a:ahLst/>
              <a:cxnLst/>
              <a:rect r="r" b="b" t="t" l="l"/>
              <a:pathLst>
                <a:path h="823849" w="805561">
                  <a:moveTo>
                    <a:pt x="0" y="0"/>
                  </a:moveTo>
                  <a:lnTo>
                    <a:pt x="0" y="823849"/>
                  </a:lnTo>
                  <a:lnTo>
                    <a:pt x="805561" y="823849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56" id="56"/>
          <p:cNvGrpSpPr/>
          <p:nvPr/>
        </p:nvGrpSpPr>
        <p:grpSpPr>
          <a:xfrm rot="-5400000">
            <a:off x="13955388" y="6045064"/>
            <a:ext cx="606106" cy="617960"/>
            <a:chOff x="0" y="0"/>
            <a:chExt cx="808141" cy="823947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58" id="58"/>
          <p:cNvGrpSpPr/>
          <p:nvPr/>
        </p:nvGrpSpPr>
        <p:grpSpPr>
          <a:xfrm rot="-5400000">
            <a:off x="13955404" y="2414290"/>
            <a:ext cx="606106" cy="617960"/>
            <a:chOff x="0" y="0"/>
            <a:chExt cx="808141" cy="823947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60" id="60"/>
          <p:cNvGrpSpPr/>
          <p:nvPr/>
        </p:nvGrpSpPr>
        <p:grpSpPr>
          <a:xfrm rot="-5400000">
            <a:off x="13956366" y="1204240"/>
            <a:ext cx="604130" cy="617960"/>
            <a:chOff x="0" y="0"/>
            <a:chExt cx="805507" cy="823947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62" id="62"/>
          <p:cNvGrpSpPr/>
          <p:nvPr/>
        </p:nvGrpSpPr>
        <p:grpSpPr>
          <a:xfrm rot="-5400000">
            <a:off x="13955404" y="-5920"/>
            <a:ext cx="606106" cy="617960"/>
            <a:chOff x="0" y="0"/>
            <a:chExt cx="808141" cy="823947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64" id="64"/>
          <p:cNvGrpSpPr/>
          <p:nvPr/>
        </p:nvGrpSpPr>
        <p:grpSpPr>
          <a:xfrm rot="-5400000">
            <a:off x="15196196" y="4834492"/>
            <a:ext cx="606106" cy="617902"/>
            <a:chOff x="0" y="0"/>
            <a:chExt cx="808141" cy="823869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0" y="0"/>
                  </a:moveTo>
                  <a:lnTo>
                    <a:pt x="0" y="823849"/>
                  </a:lnTo>
                  <a:lnTo>
                    <a:pt x="808101" y="823849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66" id="66"/>
          <p:cNvGrpSpPr/>
          <p:nvPr/>
        </p:nvGrpSpPr>
        <p:grpSpPr>
          <a:xfrm rot="-5400000">
            <a:off x="15196196" y="3624420"/>
            <a:ext cx="606106" cy="617902"/>
            <a:chOff x="0" y="0"/>
            <a:chExt cx="808141" cy="823869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0" y="0"/>
                  </a:moveTo>
                  <a:lnTo>
                    <a:pt x="0" y="823849"/>
                  </a:lnTo>
                  <a:lnTo>
                    <a:pt x="807974" y="823849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68" id="68"/>
          <p:cNvGrpSpPr/>
          <p:nvPr/>
        </p:nvGrpSpPr>
        <p:grpSpPr>
          <a:xfrm rot="-5400000">
            <a:off x="15197058" y="9674092"/>
            <a:ext cx="606106" cy="619660"/>
            <a:chOff x="0" y="0"/>
            <a:chExt cx="808141" cy="826213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70" id="70"/>
          <p:cNvGrpSpPr/>
          <p:nvPr/>
        </p:nvGrpSpPr>
        <p:grpSpPr>
          <a:xfrm rot="-5400000">
            <a:off x="15197136" y="8464822"/>
            <a:ext cx="604130" cy="617960"/>
            <a:chOff x="0" y="0"/>
            <a:chExt cx="805507" cy="823947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72" id="72"/>
          <p:cNvGrpSpPr/>
          <p:nvPr/>
        </p:nvGrpSpPr>
        <p:grpSpPr>
          <a:xfrm rot="-5400000">
            <a:off x="15197130" y="7254682"/>
            <a:ext cx="604130" cy="617902"/>
            <a:chOff x="0" y="0"/>
            <a:chExt cx="805507" cy="823869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805561" cy="823849"/>
            </a:xfrm>
            <a:custGeom>
              <a:avLst/>
              <a:gdLst/>
              <a:ahLst/>
              <a:cxnLst/>
              <a:rect r="r" b="b" t="t" l="l"/>
              <a:pathLst>
                <a:path h="823849" w="805561">
                  <a:moveTo>
                    <a:pt x="0" y="0"/>
                  </a:moveTo>
                  <a:lnTo>
                    <a:pt x="0" y="823849"/>
                  </a:lnTo>
                  <a:lnTo>
                    <a:pt x="805561" y="823849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74" id="74"/>
          <p:cNvGrpSpPr/>
          <p:nvPr/>
        </p:nvGrpSpPr>
        <p:grpSpPr>
          <a:xfrm rot="-5400000">
            <a:off x="15192670" y="6045064"/>
            <a:ext cx="606106" cy="617960"/>
            <a:chOff x="0" y="0"/>
            <a:chExt cx="808141" cy="823947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76" id="76"/>
          <p:cNvGrpSpPr/>
          <p:nvPr/>
        </p:nvGrpSpPr>
        <p:grpSpPr>
          <a:xfrm rot="-5400000">
            <a:off x="15192686" y="2414290"/>
            <a:ext cx="606106" cy="617960"/>
            <a:chOff x="0" y="0"/>
            <a:chExt cx="808141" cy="823947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78" id="78"/>
          <p:cNvGrpSpPr/>
          <p:nvPr/>
        </p:nvGrpSpPr>
        <p:grpSpPr>
          <a:xfrm rot="-5400000">
            <a:off x="15193646" y="1204240"/>
            <a:ext cx="604130" cy="617960"/>
            <a:chOff x="0" y="0"/>
            <a:chExt cx="805507" cy="823947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80" id="80"/>
          <p:cNvGrpSpPr/>
          <p:nvPr/>
        </p:nvGrpSpPr>
        <p:grpSpPr>
          <a:xfrm rot="-5400000">
            <a:off x="15192686" y="-5920"/>
            <a:ext cx="606106" cy="617960"/>
            <a:chOff x="0" y="0"/>
            <a:chExt cx="808141" cy="823947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82" id="82"/>
          <p:cNvGrpSpPr/>
          <p:nvPr/>
        </p:nvGrpSpPr>
        <p:grpSpPr>
          <a:xfrm rot="-5400000">
            <a:off x="16433478" y="4834518"/>
            <a:ext cx="606106" cy="617902"/>
            <a:chOff x="0" y="0"/>
            <a:chExt cx="808141" cy="823869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0" y="0"/>
                  </a:moveTo>
                  <a:lnTo>
                    <a:pt x="0" y="823849"/>
                  </a:lnTo>
                  <a:lnTo>
                    <a:pt x="808101" y="823849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-5400000">
            <a:off x="16433478" y="3624444"/>
            <a:ext cx="606106" cy="617902"/>
            <a:chOff x="0" y="0"/>
            <a:chExt cx="808141" cy="823869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0" y="0"/>
                  </a:moveTo>
                  <a:lnTo>
                    <a:pt x="0" y="823849"/>
                  </a:lnTo>
                  <a:lnTo>
                    <a:pt x="807974" y="823849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-5400000">
            <a:off x="16434340" y="9674118"/>
            <a:ext cx="606106" cy="619660"/>
            <a:chOff x="0" y="0"/>
            <a:chExt cx="808141" cy="826213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-5400000">
            <a:off x="16434416" y="8464846"/>
            <a:ext cx="604130" cy="617960"/>
            <a:chOff x="0" y="0"/>
            <a:chExt cx="805507" cy="823947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-5400000">
            <a:off x="16434412" y="7254708"/>
            <a:ext cx="604130" cy="617902"/>
            <a:chOff x="0" y="0"/>
            <a:chExt cx="805507" cy="823869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805561" cy="823849"/>
            </a:xfrm>
            <a:custGeom>
              <a:avLst/>
              <a:gdLst/>
              <a:ahLst/>
              <a:cxnLst/>
              <a:rect r="r" b="b" t="t" l="l"/>
              <a:pathLst>
                <a:path h="823849" w="805561">
                  <a:moveTo>
                    <a:pt x="0" y="0"/>
                  </a:moveTo>
                  <a:lnTo>
                    <a:pt x="0" y="823849"/>
                  </a:lnTo>
                  <a:lnTo>
                    <a:pt x="805561" y="823849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-5400000">
            <a:off x="16429950" y="6045090"/>
            <a:ext cx="606106" cy="617960"/>
            <a:chOff x="0" y="0"/>
            <a:chExt cx="808141" cy="823947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-5400000">
            <a:off x="16429968" y="2414316"/>
            <a:ext cx="606106" cy="617960"/>
            <a:chOff x="0" y="0"/>
            <a:chExt cx="808141" cy="823947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-5400000">
            <a:off x="16430928" y="1204266"/>
            <a:ext cx="604130" cy="617960"/>
            <a:chOff x="0" y="0"/>
            <a:chExt cx="805507" cy="823947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-5400000">
            <a:off x="16429968" y="-5894"/>
            <a:ext cx="606106" cy="617960"/>
            <a:chOff x="0" y="0"/>
            <a:chExt cx="808141" cy="823947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-5400000">
            <a:off x="10251200" y="-6718"/>
            <a:ext cx="606106" cy="619660"/>
            <a:chOff x="0" y="0"/>
            <a:chExt cx="808141" cy="826213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-5400000">
            <a:off x="9017306" y="-6718"/>
            <a:ext cx="606106" cy="619660"/>
            <a:chOff x="0" y="0"/>
            <a:chExt cx="808141" cy="826213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-5400000">
            <a:off x="17674274" y="4834466"/>
            <a:ext cx="606106" cy="617902"/>
            <a:chOff x="0" y="0"/>
            <a:chExt cx="808141" cy="823869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0" y="0"/>
                  </a:moveTo>
                  <a:lnTo>
                    <a:pt x="0" y="823849"/>
                  </a:lnTo>
                  <a:lnTo>
                    <a:pt x="808101" y="823849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-5400000">
            <a:off x="17674274" y="3624394"/>
            <a:ext cx="606106" cy="617902"/>
            <a:chOff x="0" y="0"/>
            <a:chExt cx="808141" cy="823869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0" y="0"/>
                  </a:moveTo>
                  <a:lnTo>
                    <a:pt x="0" y="823849"/>
                  </a:lnTo>
                  <a:lnTo>
                    <a:pt x="807974" y="823849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-5400000">
            <a:off x="17675136" y="9674066"/>
            <a:ext cx="606106" cy="619660"/>
            <a:chOff x="0" y="0"/>
            <a:chExt cx="808141" cy="826213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-5400000">
            <a:off x="17675212" y="8464796"/>
            <a:ext cx="604130" cy="617960"/>
            <a:chOff x="0" y="0"/>
            <a:chExt cx="805507" cy="823947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-5400000">
            <a:off x="17675206" y="7254656"/>
            <a:ext cx="604130" cy="617902"/>
            <a:chOff x="0" y="0"/>
            <a:chExt cx="805507" cy="823869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805561" cy="823849"/>
            </a:xfrm>
            <a:custGeom>
              <a:avLst/>
              <a:gdLst/>
              <a:ahLst/>
              <a:cxnLst/>
              <a:rect r="r" b="b" t="t" l="l"/>
              <a:pathLst>
                <a:path h="823849" w="805561">
                  <a:moveTo>
                    <a:pt x="0" y="0"/>
                  </a:moveTo>
                  <a:lnTo>
                    <a:pt x="0" y="823849"/>
                  </a:lnTo>
                  <a:lnTo>
                    <a:pt x="805561" y="823849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-5400000">
            <a:off x="17670746" y="6045038"/>
            <a:ext cx="606106" cy="617960"/>
            <a:chOff x="0" y="0"/>
            <a:chExt cx="808141" cy="823947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-5400000">
            <a:off x="17670762" y="2414264"/>
            <a:ext cx="606106" cy="617960"/>
            <a:chOff x="0" y="0"/>
            <a:chExt cx="808141" cy="823947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-5400000">
            <a:off x="17671722" y="1204216"/>
            <a:ext cx="604130" cy="617960"/>
            <a:chOff x="0" y="0"/>
            <a:chExt cx="805507" cy="823947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-5400000">
            <a:off x="17670762" y="-5946"/>
            <a:ext cx="606106" cy="617960"/>
            <a:chOff x="0" y="0"/>
            <a:chExt cx="808141" cy="823947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sp>
        <p:nvSpPr>
          <p:cNvPr name="TextBox 122" id="122"/>
          <p:cNvSpPr txBox="true"/>
          <p:nvPr/>
        </p:nvSpPr>
        <p:spPr>
          <a:xfrm rot="0">
            <a:off x="561573" y="6601164"/>
            <a:ext cx="11226568" cy="1112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10"/>
              </a:lnSpc>
            </a:pPr>
            <a:r>
              <a:rPr lang="en-US" sz="7258">
                <a:solidFill>
                  <a:srgbClr val="FFFF00"/>
                </a:solidFill>
                <a:latin typeface="Press Start 2P"/>
              </a:rPr>
              <a:t>INTRODUCTION</a:t>
            </a:r>
          </a:p>
        </p:txBody>
      </p:sp>
      <p:sp>
        <p:nvSpPr>
          <p:cNvPr name="TextBox 123" id="123"/>
          <p:cNvSpPr txBox="true"/>
          <p:nvPr/>
        </p:nvSpPr>
        <p:spPr>
          <a:xfrm rot="0">
            <a:off x="593621" y="3776813"/>
            <a:ext cx="5328150" cy="222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520"/>
              </a:lnSpc>
            </a:pPr>
            <a:r>
              <a:rPr lang="en-US" sz="14600">
                <a:solidFill>
                  <a:srgbClr val="FFFF00"/>
                </a:solidFill>
                <a:latin typeface="Press Start 2P"/>
              </a:rPr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E2433">
                <a:alpha val="100000"/>
              </a:srgbClr>
            </a:gs>
            <a:gs pos="24000">
              <a:srgbClr val="0E2433">
                <a:alpha val="100000"/>
              </a:srgbClr>
            </a:gs>
            <a:gs pos="56000">
              <a:srgbClr val="0E2433">
                <a:alpha val="100000"/>
              </a:srgbClr>
            </a:gs>
            <a:gs pos="100000">
              <a:srgbClr val="141C21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47684" y="8476972"/>
            <a:ext cx="590676" cy="603950"/>
            <a:chOff x="0" y="0"/>
            <a:chExt cx="787568" cy="8052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227114" y="8476972"/>
            <a:ext cx="590738" cy="603950"/>
            <a:chOff x="0" y="0"/>
            <a:chExt cx="787651" cy="8052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406544" y="8476972"/>
            <a:ext cx="590738" cy="603950"/>
            <a:chOff x="0" y="0"/>
            <a:chExt cx="787651" cy="8052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" y="0"/>
              <a:ext cx="787400" cy="805307"/>
            </a:xfrm>
            <a:custGeom>
              <a:avLst/>
              <a:gdLst/>
              <a:ahLst/>
              <a:cxnLst/>
              <a:rect r="r" b="b" t="t" l="l"/>
              <a:pathLst>
                <a:path h="805307" w="787400">
                  <a:moveTo>
                    <a:pt x="0" y="0"/>
                  </a:moveTo>
                  <a:lnTo>
                    <a:pt x="0" y="805307"/>
                  </a:lnTo>
                  <a:lnTo>
                    <a:pt x="787400" y="805307"/>
                  </a:lnTo>
                  <a:lnTo>
                    <a:pt x="78740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047684" y="7272602"/>
            <a:ext cx="590676" cy="602238"/>
            <a:chOff x="0" y="0"/>
            <a:chExt cx="787568" cy="8029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127"/>
              <a:ext cx="787527" cy="802894"/>
            </a:xfrm>
            <a:custGeom>
              <a:avLst/>
              <a:gdLst/>
              <a:ahLst/>
              <a:cxnLst/>
              <a:rect r="r" b="b" t="t" l="l"/>
              <a:pathLst>
                <a:path h="802894" w="787527">
                  <a:moveTo>
                    <a:pt x="0" y="0"/>
                  </a:moveTo>
                  <a:lnTo>
                    <a:pt x="0" y="802894"/>
                  </a:lnTo>
                  <a:lnTo>
                    <a:pt x="787527" y="802894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228888" y="6066520"/>
            <a:ext cx="588814" cy="604008"/>
            <a:chOff x="0" y="0"/>
            <a:chExt cx="785085" cy="80534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127"/>
              <a:ext cx="785114" cy="805180"/>
            </a:xfrm>
            <a:custGeom>
              <a:avLst/>
              <a:gdLst/>
              <a:ahLst/>
              <a:cxnLst/>
              <a:rect r="r" b="b" t="t" l="l"/>
              <a:pathLst>
                <a:path h="805180" w="785114">
                  <a:moveTo>
                    <a:pt x="0" y="0"/>
                  </a:moveTo>
                  <a:lnTo>
                    <a:pt x="0" y="805180"/>
                  </a:lnTo>
                  <a:lnTo>
                    <a:pt x="785114" y="805180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6228940" y="7272576"/>
            <a:ext cx="588814" cy="602296"/>
            <a:chOff x="0" y="0"/>
            <a:chExt cx="785085" cy="80306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5048716" y="9683038"/>
            <a:ext cx="590738" cy="603950"/>
            <a:chOff x="0" y="0"/>
            <a:chExt cx="787651" cy="8052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6229154" y="9682978"/>
            <a:ext cx="588814" cy="602296"/>
            <a:chOff x="0" y="0"/>
            <a:chExt cx="785085" cy="80306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7408676" y="9683002"/>
            <a:ext cx="588814" cy="602238"/>
            <a:chOff x="0" y="0"/>
            <a:chExt cx="785085" cy="80298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10800000">
            <a:off x="6232882" y="3618186"/>
            <a:ext cx="590738" cy="603950"/>
            <a:chOff x="0" y="0"/>
            <a:chExt cx="787651" cy="80526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6228134" y="6066482"/>
            <a:ext cx="588814" cy="604008"/>
            <a:chOff x="0" y="0"/>
            <a:chExt cx="785085" cy="80534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127"/>
              <a:ext cx="785114" cy="805180"/>
            </a:xfrm>
            <a:custGeom>
              <a:avLst/>
              <a:gdLst/>
              <a:ahLst/>
              <a:cxnLst/>
              <a:rect r="r" b="b" t="t" l="l"/>
              <a:pathLst>
                <a:path h="805180" w="785114">
                  <a:moveTo>
                    <a:pt x="0" y="0"/>
                  </a:moveTo>
                  <a:lnTo>
                    <a:pt x="0" y="805180"/>
                  </a:lnTo>
                  <a:lnTo>
                    <a:pt x="785114" y="805180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7411282" y="2412120"/>
            <a:ext cx="590738" cy="603950"/>
            <a:chOff x="0" y="0"/>
            <a:chExt cx="787651" cy="80526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-10800000">
            <a:off x="6232766" y="2413836"/>
            <a:ext cx="588814" cy="602296"/>
            <a:chOff x="0" y="0"/>
            <a:chExt cx="785085" cy="80306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28" id="28"/>
          <p:cNvGrpSpPr/>
          <p:nvPr/>
        </p:nvGrpSpPr>
        <p:grpSpPr>
          <a:xfrm rot="-10800000">
            <a:off x="6232542" y="1207786"/>
            <a:ext cx="588814" cy="602296"/>
            <a:chOff x="0" y="0"/>
            <a:chExt cx="785085" cy="80306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-10800000">
            <a:off x="5051868" y="1207820"/>
            <a:ext cx="588814" cy="602238"/>
            <a:chOff x="0" y="0"/>
            <a:chExt cx="785085" cy="80298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2" id="32"/>
          <p:cNvGrpSpPr/>
          <p:nvPr/>
        </p:nvGrpSpPr>
        <p:grpSpPr>
          <a:xfrm rot="-10800000">
            <a:off x="6232542" y="1736"/>
            <a:ext cx="588814" cy="602296"/>
            <a:chOff x="0" y="0"/>
            <a:chExt cx="785085" cy="80306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-10800000">
            <a:off x="5053018" y="1770"/>
            <a:ext cx="588814" cy="602238"/>
            <a:chOff x="0" y="0"/>
            <a:chExt cx="785085" cy="802984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6227114" y="8476972"/>
            <a:ext cx="590738" cy="603950"/>
            <a:chOff x="0" y="0"/>
            <a:chExt cx="787651" cy="805267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7406544" y="8476972"/>
            <a:ext cx="590738" cy="603950"/>
            <a:chOff x="0" y="0"/>
            <a:chExt cx="787651" cy="805267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127" y="0"/>
              <a:ext cx="787400" cy="805307"/>
            </a:xfrm>
            <a:custGeom>
              <a:avLst/>
              <a:gdLst/>
              <a:ahLst/>
              <a:cxnLst/>
              <a:rect r="r" b="b" t="t" l="l"/>
              <a:pathLst>
                <a:path h="805307" w="787400">
                  <a:moveTo>
                    <a:pt x="0" y="0"/>
                  </a:moveTo>
                  <a:lnTo>
                    <a:pt x="0" y="805307"/>
                  </a:lnTo>
                  <a:lnTo>
                    <a:pt x="787400" y="805307"/>
                  </a:lnTo>
                  <a:lnTo>
                    <a:pt x="78740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6228888" y="6066520"/>
            <a:ext cx="588814" cy="604008"/>
            <a:chOff x="0" y="0"/>
            <a:chExt cx="785085" cy="805344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127"/>
              <a:ext cx="785114" cy="805180"/>
            </a:xfrm>
            <a:custGeom>
              <a:avLst/>
              <a:gdLst/>
              <a:ahLst/>
              <a:cxnLst/>
              <a:rect r="r" b="b" t="t" l="l"/>
              <a:pathLst>
                <a:path h="805180" w="785114">
                  <a:moveTo>
                    <a:pt x="0" y="0"/>
                  </a:moveTo>
                  <a:lnTo>
                    <a:pt x="0" y="805180"/>
                  </a:lnTo>
                  <a:lnTo>
                    <a:pt x="785114" y="805180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6228940" y="7272576"/>
            <a:ext cx="588814" cy="602296"/>
            <a:chOff x="0" y="0"/>
            <a:chExt cx="785085" cy="80306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6229154" y="9682978"/>
            <a:ext cx="588814" cy="602296"/>
            <a:chOff x="0" y="0"/>
            <a:chExt cx="785085" cy="803061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7408676" y="9683002"/>
            <a:ext cx="588814" cy="602238"/>
            <a:chOff x="0" y="0"/>
            <a:chExt cx="785085" cy="802984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48" id="48"/>
          <p:cNvGrpSpPr/>
          <p:nvPr/>
        </p:nvGrpSpPr>
        <p:grpSpPr>
          <a:xfrm rot="-10800000">
            <a:off x="6232882" y="3618186"/>
            <a:ext cx="590738" cy="603950"/>
            <a:chOff x="0" y="0"/>
            <a:chExt cx="787651" cy="805267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50" id="50"/>
          <p:cNvGrpSpPr/>
          <p:nvPr/>
        </p:nvGrpSpPr>
        <p:grpSpPr>
          <a:xfrm rot="-10800000">
            <a:off x="6228134" y="6066482"/>
            <a:ext cx="588814" cy="604008"/>
            <a:chOff x="0" y="0"/>
            <a:chExt cx="785085" cy="805344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127"/>
              <a:ext cx="785114" cy="805180"/>
            </a:xfrm>
            <a:custGeom>
              <a:avLst/>
              <a:gdLst/>
              <a:ahLst/>
              <a:cxnLst/>
              <a:rect r="r" b="b" t="t" l="l"/>
              <a:pathLst>
                <a:path h="805180" w="785114">
                  <a:moveTo>
                    <a:pt x="0" y="0"/>
                  </a:moveTo>
                  <a:lnTo>
                    <a:pt x="0" y="805180"/>
                  </a:lnTo>
                  <a:lnTo>
                    <a:pt x="785114" y="805180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52" id="52"/>
          <p:cNvGrpSpPr/>
          <p:nvPr/>
        </p:nvGrpSpPr>
        <p:grpSpPr>
          <a:xfrm rot="-10800000">
            <a:off x="7411282" y="2412120"/>
            <a:ext cx="590738" cy="603950"/>
            <a:chOff x="0" y="0"/>
            <a:chExt cx="787651" cy="805267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787527" cy="805307"/>
            </a:xfrm>
            <a:custGeom>
              <a:avLst/>
              <a:gdLst/>
              <a:ahLst/>
              <a:cxnLst/>
              <a:rect r="r" b="b" t="t" l="l"/>
              <a:pathLst>
                <a:path h="805307" w="787527">
                  <a:moveTo>
                    <a:pt x="0" y="0"/>
                  </a:moveTo>
                  <a:lnTo>
                    <a:pt x="0" y="805307"/>
                  </a:lnTo>
                  <a:lnTo>
                    <a:pt x="787527" y="805307"/>
                  </a:lnTo>
                  <a:lnTo>
                    <a:pt x="787527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54" id="54"/>
          <p:cNvGrpSpPr/>
          <p:nvPr/>
        </p:nvGrpSpPr>
        <p:grpSpPr>
          <a:xfrm rot="-10800000">
            <a:off x="6232766" y="2413836"/>
            <a:ext cx="588814" cy="602296"/>
            <a:chOff x="0" y="0"/>
            <a:chExt cx="785085" cy="803061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56" id="56"/>
          <p:cNvGrpSpPr/>
          <p:nvPr/>
        </p:nvGrpSpPr>
        <p:grpSpPr>
          <a:xfrm rot="-10800000">
            <a:off x="6232542" y="1207786"/>
            <a:ext cx="588814" cy="602296"/>
            <a:chOff x="0" y="0"/>
            <a:chExt cx="785085" cy="803061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-10800000">
            <a:off x="6232542" y="1736"/>
            <a:ext cx="588814" cy="602296"/>
            <a:chOff x="0" y="0"/>
            <a:chExt cx="785085" cy="803061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127"/>
              <a:ext cx="785114" cy="802894"/>
            </a:xfrm>
            <a:custGeom>
              <a:avLst/>
              <a:gdLst/>
              <a:ahLst/>
              <a:cxnLst/>
              <a:rect r="r" b="b" t="t" l="l"/>
              <a:pathLst>
                <a:path h="802894" w="785114">
                  <a:moveTo>
                    <a:pt x="0" y="0"/>
                  </a:moveTo>
                  <a:lnTo>
                    <a:pt x="0" y="802894"/>
                  </a:lnTo>
                  <a:lnTo>
                    <a:pt x="785114" y="802894"/>
                  </a:lnTo>
                  <a:lnTo>
                    <a:pt x="78511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sp>
        <p:nvSpPr>
          <p:cNvPr name="Freeform 60" id="60"/>
          <p:cNvSpPr/>
          <p:nvPr/>
        </p:nvSpPr>
        <p:spPr>
          <a:xfrm flipH="false" flipV="false" rot="0">
            <a:off x="0" y="1770"/>
            <a:ext cx="7328998" cy="10283470"/>
          </a:xfrm>
          <a:custGeom>
            <a:avLst/>
            <a:gdLst/>
            <a:ahLst/>
            <a:cxnLst/>
            <a:rect r="r" b="b" t="t" l="l"/>
            <a:pathLst>
              <a:path h="10283470" w="7328998">
                <a:moveTo>
                  <a:pt x="0" y="0"/>
                </a:moveTo>
                <a:lnTo>
                  <a:pt x="7328998" y="0"/>
                </a:lnTo>
                <a:lnTo>
                  <a:pt x="7328998" y="10283470"/>
                </a:lnTo>
                <a:lnTo>
                  <a:pt x="0" y="102834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1" id="61"/>
          <p:cNvSpPr txBox="true"/>
          <p:nvPr/>
        </p:nvSpPr>
        <p:spPr>
          <a:xfrm rot="0">
            <a:off x="7529156" y="685800"/>
            <a:ext cx="10648068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FFFF00"/>
                </a:solidFill>
                <a:latin typeface="Press Start 2P"/>
              </a:rPr>
              <a:t>LAST TIME ADVENTURE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8106815" y="2230954"/>
            <a:ext cx="9492750" cy="618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Maven Pro"/>
              </a:rPr>
              <a:t>"Last Ti</a:t>
            </a:r>
            <a:r>
              <a:rPr lang="en-US" sz="3399">
                <a:solidFill>
                  <a:srgbClr val="FFFFFF"/>
                </a:solidFill>
                <a:latin typeface="Maven Pro"/>
              </a:rPr>
              <a:t>me Adventure" is an immersive 2D top-down wave-based survival game designed to challenge players' strategic thinking and reflexes.</a:t>
            </a:r>
          </a:p>
          <a:p>
            <a:pPr algn="l" marL="734059" indent="-367030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Maven Pro"/>
              </a:rPr>
              <a:t>Set in a vibrant 8-bit graphical world, the game combines nostalgic elements with modern gameplay mechanics, offering a unique and engaging experience.</a:t>
            </a:r>
          </a:p>
          <a:p>
            <a:pPr algn="l" marL="734059" indent="-367030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Maven Pro"/>
              </a:rPr>
              <a:t>The objective is to survive as long as possible against increasingly difficult waves of enemies, then finally to defeat a boss.</a:t>
            </a:r>
          </a:p>
          <a:p>
            <a:pPr algn="l">
              <a:lnSpc>
                <a:spcPts val="407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E2433">
                <a:alpha val="100000"/>
              </a:srgbClr>
            </a:gs>
            <a:gs pos="24000">
              <a:srgbClr val="0E2433">
                <a:alpha val="100000"/>
              </a:srgbClr>
            </a:gs>
            <a:gs pos="56000">
              <a:srgbClr val="0E2433">
                <a:alpha val="100000"/>
              </a:srgbClr>
            </a:gs>
            <a:gs pos="100000">
              <a:srgbClr val="141C21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2721634" y="4834518"/>
            <a:ext cx="606106" cy="617902"/>
            <a:chOff x="0" y="0"/>
            <a:chExt cx="808141" cy="8238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0" y="0"/>
                  </a:moveTo>
                  <a:lnTo>
                    <a:pt x="0" y="823849"/>
                  </a:lnTo>
                  <a:lnTo>
                    <a:pt x="808101" y="823849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2721634" y="3624444"/>
            <a:ext cx="606106" cy="617902"/>
            <a:chOff x="0" y="0"/>
            <a:chExt cx="808141" cy="8238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0" y="0"/>
                  </a:moveTo>
                  <a:lnTo>
                    <a:pt x="0" y="823849"/>
                  </a:lnTo>
                  <a:lnTo>
                    <a:pt x="807974" y="823849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1485128" y="9674028"/>
            <a:ext cx="606042" cy="619660"/>
            <a:chOff x="0" y="0"/>
            <a:chExt cx="808056" cy="8262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1485096" y="8463922"/>
            <a:ext cx="606106" cy="619660"/>
            <a:chOff x="0" y="0"/>
            <a:chExt cx="808141" cy="8262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1485096" y="3623566"/>
            <a:ext cx="606106" cy="619660"/>
            <a:chOff x="0" y="0"/>
            <a:chExt cx="808141" cy="82621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1485096" y="2413492"/>
            <a:ext cx="606106" cy="619660"/>
            <a:chOff x="0" y="0"/>
            <a:chExt cx="808141" cy="82621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1485096" y="-6718"/>
            <a:ext cx="606106" cy="619660"/>
            <a:chOff x="0" y="0"/>
            <a:chExt cx="808141" cy="8262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0248590" y="9674906"/>
            <a:ext cx="606042" cy="617902"/>
            <a:chOff x="0" y="0"/>
            <a:chExt cx="808056" cy="82386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9012080" y="9673998"/>
            <a:ext cx="606042" cy="619718"/>
            <a:chOff x="0" y="0"/>
            <a:chExt cx="808056" cy="82629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127"/>
              <a:ext cx="808101" cy="826135"/>
            </a:xfrm>
            <a:custGeom>
              <a:avLst/>
              <a:gdLst/>
              <a:ahLst/>
              <a:cxnLst/>
              <a:rect r="r" b="b" t="t" l="l"/>
              <a:pathLst>
                <a:path h="826135" w="808101">
                  <a:moveTo>
                    <a:pt x="0" y="0"/>
                  </a:moveTo>
                  <a:lnTo>
                    <a:pt x="0" y="826135"/>
                  </a:lnTo>
                  <a:lnTo>
                    <a:pt x="808101" y="826135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7775572" y="9674906"/>
            <a:ext cx="606042" cy="617902"/>
            <a:chOff x="0" y="0"/>
            <a:chExt cx="808056" cy="82386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0" y="0"/>
                  </a:moveTo>
                  <a:lnTo>
                    <a:pt x="0" y="823849"/>
                  </a:lnTo>
                  <a:lnTo>
                    <a:pt x="808101" y="823849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5400000">
            <a:off x="9013036" y="8463062"/>
            <a:ext cx="604130" cy="619718"/>
            <a:chOff x="0" y="0"/>
            <a:chExt cx="805507" cy="82629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127"/>
              <a:ext cx="805561" cy="826135"/>
            </a:xfrm>
            <a:custGeom>
              <a:avLst/>
              <a:gdLst/>
              <a:ahLst/>
              <a:cxnLst/>
              <a:rect r="r" b="b" t="t" l="l"/>
              <a:pathLst>
                <a:path h="826135" w="805561">
                  <a:moveTo>
                    <a:pt x="0" y="0"/>
                  </a:moveTo>
                  <a:lnTo>
                    <a:pt x="0" y="826135"/>
                  </a:lnTo>
                  <a:lnTo>
                    <a:pt x="805561" y="826135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5400000">
            <a:off x="10249548" y="8463886"/>
            <a:ext cx="604130" cy="617960"/>
            <a:chOff x="0" y="0"/>
            <a:chExt cx="805507" cy="82394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-5400000">
            <a:off x="12722496" y="9674118"/>
            <a:ext cx="606106" cy="619660"/>
            <a:chOff x="0" y="0"/>
            <a:chExt cx="808141" cy="82621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28" id="28"/>
          <p:cNvGrpSpPr/>
          <p:nvPr/>
        </p:nvGrpSpPr>
        <p:grpSpPr>
          <a:xfrm rot="-5400000">
            <a:off x="12722572" y="8464846"/>
            <a:ext cx="604130" cy="617960"/>
            <a:chOff x="0" y="0"/>
            <a:chExt cx="805507" cy="82394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30" id="30"/>
          <p:cNvGrpSpPr/>
          <p:nvPr/>
        </p:nvGrpSpPr>
        <p:grpSpPr>
          <a:xfrm rot="-5400000">
            <a:off x="12722568" y="7254708"/>
            <a:ext cx="604130" cy="617902"/>
            <a:chOff x="0" y="0"/>
            <a:chExt cx="805507" cy="82386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05561" cy="823849"/>
            </a:xfrm>
            <a:custGeom>
              <a:avLst/>
              <a:gdLst/>
              <a:ahLst/>
              <a:cxnLst/>
              <a:rect r="r" b="b" t="t" l="l"/>
              <a:pathLst>
                <a:path h="823849" w="805561">
                  <a:moveTo>
                    <a:pt x="0" y="0"/>
                  </a:moveTo>
                  <a:lnTo>
                    <a:pt x="0" y="823849"/>
                  </a:lnTo>
                  <a:lnTo>
                    <a:pt x="805561" y="823849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32" id="32"/>
          <p:cNvGrpSpPr/>
          <p:nvPr/>
        </p:nvGrpSpPr>
        <p:grpSpPr>
          <a:xfrm rot="-5400000">
            <a:off x="12718108" y="6045090"/>
            <a:ext cx="606106" cy="617960"/>
            <a:chOff x="0" y="0"/>
            <a:chExt cx="808141" cy="82394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34" id="34"/>
          <p:cNvGrpSpPr/>
          <p:nvPr/>
        </p:nvGrpSpPr>
        <p:grpSpPr>
          <a:xfrm rot="-5400000">
            <a:off x="11485088" y="4834516"/>
            <a:ext cx="606106" cy="617960"/>
            <a:chOff x="0" y="0"/>
            <a:chExt cx="808141" cy="82394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6" id="36"/>
          <p:cNvGrpSpPr/>
          <p:nvPr/>
        </p:nvGrpSpPr>
        <p:grpSpPr>
          <a:xfrm rot="-5400000">
            <a:off x="12718124" y="2414316"/>
            <a:ext cx="606106" cy="617960"/>
            <a:chOff x="0" y="0"/>
            <a:chExt cx="808141" cy="823947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38" id="38"/>
          <p:cNvGrpSpPr/>
          <p:nvPr/>
        </p:nvGrpSpPr>
        <p:grpSpPr>
          <a:xfrm rot="-5400000">
            <a:off x="12719084" y="1204266"/>
            <a:ext cx="604130" cy="617960"/>
            <a:chOff x="0" y="0"/>
            <a:chExt cx="805507" cy="823947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40" id="40"/>
          <p:cNvGrpSpPr/>
          <p:nvPr/>
        </p:nvGrpSpPr>
        <p:grpSpPr>
          <a:xfrm rot="-5400000">
            <a:off x="12718124" y="-5894"/>
            <a:ext cx="606106" cy="617960"/>
            <a:chOff x="0" y="0"/>
            <a:chExt cx="808141" cy="823947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42" id="42"/>
          <p:cNvGrpSpPr/>
          <p:nvPr/>
        </p:nvGrpSpPr>
        <p:grpSpPr>
          <a:xfrm rot="-5400000">
            <a:off x="11485204" y="1203410"/>
            <a:ext cx="606106" cy="619660"/>
            <a:chOff x="0" y="0"/>
            <a:chExt cx="808141" cy="82621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4" id="44"/>
          <p:cNvGrpSpPr/>
          <p:nvPr/>
        </p:nvGrpSpPr>
        <p:grpSpPr>
          <a:xfrm rot="-5400000">
            <a:off x="10252048" y="2417646"/>
            <a:ext cx="606106" cy="617960"/>
            <a:chOff x="0" y="0"/>
            <a:chExt cx="808141" cy="823947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6" id="46"/>
          <p:cNvGrpSpPr/>
          <p:nvPr/>
        </p:nvGrpSpPr>
        <p:grpSpPr>
          <a:xfrm rot="-5400000">
            <a:off x="13958916" y="4834492"/>
            <a:ext cx="606106" cy="617902"/>
            <a:chOff x="0" y="0"/>
            <a:chExt cx="808141" cy="823869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0" y="0"/>
                  </a:moveTo>
                  <a:lnTo>
                    <a:pt x="0" y="823849"/>
                  </a:lnTo>
                  <a:lnTo>
                    <a:pt x="808101" y="823849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48" id="48"/>
          <p:cNvGrpSpPr/>
          <p:nvPr/>
        </p:nvGrpSpPr>
        <p:grpSpPr>
          <a:xfrm rot="-5400000">
            <a:off x="13958916" y="3624420"/>
            <a:ext cx="606106" cy="617902"/>
            <a:chOff x="0" y="0"/>
            <a:chExt cx="808141" cy="823869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0" y="0"/>
                  </a:moveTo>
                  <a:lnTo>
                    <a:pt x="0" y="823849"/>
                  </a:lnTo>
                  <a:lnTo>
                    <a:pt x="807974" y="823849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50" id="50"/>
          <p:cNvGrpSpPr/>
          <p:nvPr/>
        </p:nvGrpSpPr>
        <p:grpSpPr>
          <a:xfrm rot="-5400000">
            <a:off x="13959778" y="9674092"/>
            <a:ext cx="606106" cy="619660"/>
            <a:chOff x="0" y="0"/>
            <a:chExt cx="808141" cy="826213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52" id="52"/>
          <p:cNvGrpSpPr/>
          <p:nvPr/>
        </p:nvGrpSpPr>
        <p:grpSpPr>
          <a:xfrm rot="-5400000">
            <a:off x="13959854" y="8464822"/>
            <a:ext cx="604130" cy="617960"/>
            <a:chOff x="0" y="0"/>
            <a:chExt cx="805507" cy="823947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54" id="54"/>
          <p:cNvGrpSpPr/>
          <p:nvPr/>
        </p:nvGrpSpPr>
        <p:grpSpPr>
          <a:xfrm rot="-5400000">
            <a:off x="13959848" y="7254682"/>
            <a:ext cx="604130" cy="617902"/>
            <a:chOff x="0" y="0"/>
            <a:chExt cx="805507" cy="823869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05561" cy="823849"/>
            </a:xfrm>
            <a:custGeom>
              <a:avLst/>
              <a:gdLst/>
              <a:ahLst/>
              <a:cxnLst/>
              <a:rect r="r" b="b" t="t" l="l"/>
              <a:pathLst>
                <a:path h="823849" w="805561">
                  <a:moveTo>
                    <a:pt x="0" y="0"/>
                  </a:moveTo>
                  <a:lnTo>
                    <a:pt x="0" y="823849"/>
                  </a:lnTo>
                  <a:lnTo>
                    <a:pt x="805561" y="823849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56" id="56"/>
          <p:cNvGrpSpPr/>
          <p:nvPr/>
        </p:nvGrpSpPr>
        <p:grpSpPr>
          <a:xfrm rot="-5400000">
            <a:off x="13955388" y="6045064"/>
            <a:ext cx="606106" cy="617960"/>
            <a:chOff x="0" y="0"/>
            <a:chExt cx="808141" cy="823947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58" id="58"/>
          <p:cNvGrpSpPr/>
          <p:nvPr/>
        </p:nvGrpSpPr>
        <p:grpSpPr>
          <a:xfrm rot="-5400000">
            <a:off x="13955404" y="2414290"/>
            <a:ext cx="606106" cy="617960"/>
            <a:chOff x="0" y="0"/>
            <a:chExt cx="808141" cy="823947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60" id="60"/>
          <p:cNvGrpSpPr/>
          <p:nvPr/>
        </p:nvGrpSpPr>
        <p:grpSpPr>
          <a:xfrm rot="-5400000">
            <a:off x="13956366" y="1204240"/>
            <a:ext cx="604130" cy="617960"/>
            <a:chOff x="0" y="0"/>
            <a:chExt cx="805507" cy="823947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62" id="62"/>
          <p:cNvGrpSpPr/>
          <p:nvPr/>
        </p:nvGrpSpPr>
        <p:grpSpPr>
          <a:xfrm rot="-5400000">
            <a:off x="13955404" y="-5920"/>
            <a:ext cx="606106" cy="617960"/>
            <a:chOff x="0" y="0"/>
            <a:chExt cx="808141" cy="823947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64" id="64"/>
          <p:cNvGrpSpPr/>
          <p:nvPr/>
        </p:nvGrpSpPr>
        <p:grpSpPr>
          <a:xfrm rot="-5400000">
            <a:off x="15196196" y="4834492"/>
            <a:ext cx="606106" cy="617902"/>
            <a:chOff x="0" y="0"/>
            <a:chExt cx="808141" cy="823869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0" y="0"/>
                  </a:moveTo>
                  <a:lnTo>
                    <a:pt x="0" y="823849"/>
                  </a:lnTo>
                  <a:lnTo>
                    <a:pt x="808101" y="823849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66" id="66"/>
          <p:cNvGrpSpPr/>
          <p:nvPr/>
        </p:nvGrpSpPr>
        <p:grpSpPr>
          <a:xfrm rot="-5400000">
            <a:off x="15196196" y="3624420"/>
            <a:ext cx="606106" cy="617902"/>
            <a:chOff x="0" y="0"/>
            <a:chExt cx="808141" cy="823869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0" y="0"/>
                  </a:moveTo>
                  <a:lnTo>
                    <a:pt x="0" y="823849"/>
                  </a:lnTo>
                  <a:lnTo>
                    <a:pt x="807974" y="823849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68" id="68"/>
          <p:cNvGrpSpPr/>
          <p:nvPr/>
        </p:nvGrpSpPr>
        <p:grpSpPr>
          <a:xfrm rot="-5400000">
            <a:off x="15197058" y="9674092"/>
            <a:ext cx="606106" cy="619660"/>
            <a:chOff x="0" y="0"/>
            <a:chExt cx="808141" cy="826213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70" id="70"/>
          <p:cNvGrpSpPr/>
          <p:nvPr/>
        </p:nvGrpSpPr>
        <p:grpSpPr>
          <a:xfrm rot="-5400000">
            <a:off x="15197136" y="8464822"/>
            <a:ext cx="604130" cy="617960"/>
            <a:chOff x="0" y="0"/>
            <a:chExt cx="805507" cy="823947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72" id="72"/>
          <p:cNvGrpSpPr/>
          <p:nvPr/>
        </p:nvGrpSpPr>
        <p:grpSpPr>
          <a:xfrm rot="-5400000">
            <a:off x="15197130" y="7254682"/>
            <a:ext cx="604130" cy="617902"/>
            <a:chOff x="0" y="0"/>
            <a:chExt cx="805507" cy="823869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805561" cy="823849"/>
            </a:xfrm>
            <a:custGeom>
              <a:avLst/>
              <a:gdLst/>
              <a:ahLst/>
              <a:cxnLst/>
              <a:rect r="r" b="b" t="t" l="l"/>
              <a:pathLst>
                <a:path h="823849" w="805561">
                  <a:moveTo>
                    <a:pt x="0" y="0"/>
                  </a:moveTo>
                  <a:lnTo>
                    <a:pt x="0" y="823849"/>
                  </a:lnTo>
                  <a:lnTo>
                    <a:pt x="805561" y="823849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74" id="74"/>
          <p:cNvGrpSpPr/>
          <p:nvPr/>
        </p:nvGrpSpPr>
        <p:grpSpPr>
          <a:xfrm rot="-5400000">
            <a:off x="15192670" y="6045064"/>
            <a:ext cx="606106" cy="617960"/>
            <a:chOff x="0" y="0"/>
            <a:chExt cx="808141" cy="823947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76" id="76"/>
          <p:cNvGrpSpPr/>
          <p:nvPr/>
        </p:nvGrpSpPr>
        <p:grpSpPr>
          <a:xfrm rot="-5400000">
            <a:off x="15192686" y="2414290"/>
            <a:ext cx="606106" cy="617960"/>
            <a:chOff x="0" y="0"/>
            <a:chExt cx="808141" cy="823947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78" id="78"/>
          <p:cNvGrpSpPr/>
          <p:nvPr/>
        </p:nvGrpSpPr>
        <p:grpSpPr>
          <a:xfrm rot="-5400000">
            <a:off x="15193646" y="1204240"/>
            <a:ext cx="604130" cy="617960"/>
            <a:chOff x="0" y="0"/>
            <a:chExt cx="805507" cy="823947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80" id="80"/>
          <p:cNvGrpSpPr/>
          <p:nvPr/>
        </p:nvGrpSpPr>
        <p:grpSpPr>
          <a:xfrm rot="-5400000">
            <a:off x="15192686" y="-5920"/>
            <a:ext cx="606106" cy="617960"/>
            <a:chOff x="0" y="0"/>
            <a:chExt cx="808141" cy="823947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82" id="82"/>
          <p:cNvGrpSpPr/>
          <p:nvPr/>
        </p:nvGrpSpPr>
        <p:grpSpPr>
          <a:xfrm rot="-5400000">
            <a:off x="16433478" y="4834518"/>
            <a:ext cx="606106" cy="617902"/>
            <a:chOff x="0" y="0"/>
            <a:chExt cx="808141" cy="823869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0" y="0"/>
                  </a:moveTo>
                  <a:lnTo>
                    <a:pt x="0" y="823849"/>
                  </a:lnTo>
                  <a:lnTo>
                    <a:pt x="808101" y="823849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-5400000">
            <a:off x="16433478" y="3624444"/>
            <a:ext cx="606106" cy="617902"/>
            <a:chOff x="0" y="0"/>
            <a:chExt cx="808141" cy="823869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0" y="0"/>
                  </a:moveTo>
                  <a:lnTo>
                    <a:pt x="0" y="823849"/>
                  </a:lnTo>
                  <a:lnTo>
                    <a:pt x="807974" y="823849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-5400000">
            <a:off x="16434340" y="9674118"/>
            <a:ext cx="606106" cy="619660"/>
            <a:chOff x="0" y="0"/>
            <a:chExt cx="808141" cy="826213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-5400000">
            <a:off x="16434416" y="8464846"/>
            <a:ext cx="604130" cy="617960"/>
            <a:chOff x="0" y="0"/>
            <a:chExt cx="805507" cy="823947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-5400000">
            <a:off x="16434412" y="7254708"/>
            <a:ext cx="604130" cy="617902"/>
            <a:chOff x="0" y="0"/>
            <a:chExt cx="805507" cy="823869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805561" cy="823849"/>
            </a:xfrm>
            <a:custGeom>
              <a:avLst/>
              <a:gdLst/>
              <a:ahLst/>
              <a:cxnLst/>
              <a:rect r="r" b="b" t="t" l="l"/>
              <a:pathLst>
                <a:path h="823849" w="805561">
                  <a:moveTo>
                    <a:pt x="0" y="0"/>
                  </a:moveTo>
                  <a:lnTo>
                    <a:pt x="0" y="823849"/>
                  </a:lnTo>
                  <a:lnTo>
                    <a:pt x="805561" y="823849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-5400000">
            <a:off x="16429950" y="6045090"/>
            <a:ext cx="606106" cy="617960"/>
            <a:chOff x="0" y="0"/>
            <a:chExt cx="808141" cy="823947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-5400000">
            <a:off x="16429968" y="2414316"/>
            <a:ext cx="606106" cy="617960"/>
            <a:chOff x="0" y="0"/>
            <a:chExt cx="808141" cy="823947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-5400000">
            <a:off x="16430928" y="1204266"/>
            <a:ext cx="604130" cy="617960"/>
            <a:chOff x="0" y="0"/>
            <a:chExt cx="805507" cy="823947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-5400000">
            <a:off x="16429968" y="-5894"/>
            <a:ext cx="606106" cy="617960"/>
            <a:chOff x="0" y="0"/>
            <a:chExt cx="808141" cy="823947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-5400000">
            <a:off x="10251200" y="-6718"/>
            <a:ext cx="606106" cy="619660"/>
            <a:chOff x="0" y="0"/>
            <a:chExt cx="808141" cy="826213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-5400000">
            <a:off x="9017306" y="-6718"/>
            <a:ext cx="606106" cy="619660"/>
            <a:chOff x="0" y="0"/>
            <a:chExt cx="808141" cy="826213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-5400000">
            <a:off x="17674274" y="4834466"/>
            <a:ext cx="606106" cy="617902"/>
            <a:chOff x="0" y="0"/>
            <a:chExt cx="808141" cy="823869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0" y="0"/>
                  </a:moveTo>
                  <a:lnTo>
                    <a:pt x="0" y="823849"/>
                  </a:lnTo>
                  <a:lnTo>
                    <a:pt x="808101" y="823849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-5400000">
            <a:off x="17674274" y="3624394"/>
            <a:ext cx="606106" cy="617902"/>
            <a:chOff x="0" y="0"/>
            <a:chExt cx="808141" cy="823869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0" y="0"/>
                  </a:moveTo>
                  <a:lnTo>
                    <a:pt x="0" y="823849"/>
                  </a:lnTo>
                  <a:lnTo>
                    <a:pt x="807974" y="823849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-5400000">
            <a:off x="17675136" y="9674066"/>
            <a:ext cx="606106" cy="619660"/>
            <a:chOff x="0" y="0"/>
            <a:chExt cx="808141" cy="826213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-5400000">
            <a:off x="17675212" y="8464796"/>
            <a:ext cx="604130" cy="617960"/>
            <a:chOff x="0" y="0"/>
            <a:chExt cx="805507" cy="823947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-5400000">
            <a:off x="17675206" y="7254656"/>
            <a:ext cx="604130" cy="617902"/>
            <a:chOff x="0" y="0"/>
            <a:chExt cx="805507" cy="823869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805561" cy="823849"/>
            </a:xfrm>
            <a:custGeom>
              <a:avLst/>
              <a:gdLst/>
              <a:ahLst/>
              <a:cxnLst/>
              <a:rect r="r" b="b" t="t" l="l"/>
              <a:pathLst>
                <a:path h="823849" w="805561">
                  <a:moveTo>
                    <a:pt x="0" y="0"/>
                  </a:moveTo>
                  <a:lnTo>
                    <a:pt x="0" y="823849"/>
                  </a:lnTo>
                  <a:lnTo>
                    <a:pt x="805561" y="823849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-5400000">
            <a:off x="17670746" y="6045038"/>
            <a:ext cx="606106" cy="617960"/>
            <a:chOff x="0" y="0"/>
            <a:chExt cx="808141" cy="823947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-5400000">
            <a:off x="17670762" y="2414264"/>
            <a:ext cx="606106" cy="617960"/>
            <a:chOff x="0" y="0"/>
            <a:chExt cx="808141" cy="823947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-5400000">
            <a:off x="17671722" y="1204216"/>
            <a:ext cx="604130" cy="617960"/>
            <a:chOff x="0" y="0"/>
            <a:chExt cx="805507" cy="823947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-5400000">
            <a:off x="17670762" y="-5946"/>
            <a:ext cx="606106" cy="617960"/>
            <a:chOff x="0" y="0"/>
            <a:chExt cx="808141" cy="823947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sp>
        <p:nvSpPr>
          <p:cNvPr name="TextBox 122" id="122"/>
          <p:cNvSpPr txBox="true"/>
          <p:nvPr/>
        </p:nvSpPr>
        <p:spPr>
          <a:xfrm rot="0">
            <a:off x="447273" y="6610689"/>
            <a:ext cx="12350233" cy="2216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10"/>
              </a:lnSpc>
            </a:pPr>
            <a:r>
              <a:rPr lang="en-US" sz="7258">
                <a:solidFill>
                  <a:srgbClr val="FFFF00"/>
                </a:solidFill>
                <a:latin typeface="Press Start 2P"/>
              </a:rPr>
              <a:t>OVERVIEW &amp; FEATURE</a:t>
            </a:r>
          </a:p>
        </p:txBody>
      </p:sp>
      <p:sp>
        <p:nvSpPr>
          <p:cNvPr name="TextBox 123" id="123"/>
          <p:cNvSpPr txBox="true"/>
          <p:nvPr/>
        </p:nvSpPr>
        <p:spPr>
          <a:xfrm rot="0">
            <a:off x="593621" y="3776813"/>
            <a:ext cx="5328150" cy="222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520"/>
              </a:lnSpc>
            </a:pPr>
            <a:r>
              <a:rPr lang="en-US" sz="14600">
                <a:solidFill>
                  <a:srgbClr val="FFFF00"/>
                </a:solidFill>
                <a:latin typeface="Press Start 2P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E2433">
                <a:alpha val="100000"/>
              </a:srgbClr>
            </a:gs>
            <a:gs pos="24000">
              <a:srgbClr val="0E2433">
                <a:alpha val="100000"/>
              </a:srgbClr>
            </a:gs>
            <a:gs pos="56000">
              <a:srgbClr val="0E2433">
                <a:alpha val="100000"/>
              </a:srgbClr>
            </a:gs>
            <a:gs pos="100000">
              <a:srgbClr val="141C21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7630" y="4834502"/>
            <a:ext cx="606106" cy="617902"/>
            <a:chOff x="0" y="0"/>
            <a:chExt cx="808141" cy="8238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807974" y="0"/>
                  </a:moveTo>
                  <a:lnTo>
                    <a:pt x="807974" y="823849"/>
                  </a:lnTo>
                  <a:lnTo>
                    <a:pt x="0" y="823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7630" y="3624428"/>
            <a:ext cx="606106" cy="617902"/>
            <a:chOff x="0" y="0"/>
            <a:chExt cx="808141" cy="8238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807974" y="0"/>
                  </a:moveTo>
                  <a:lnTo>
                    <a:pt x="807974" y="823849"/>
                  </a:lnTo>
                  <a:lnTo>
                    <a:pt x="0" y="823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244200" y="9674012"/>
            <a:ext cx="606042" cy="619660"/>
            <a:chOff x="0" y="0"/>
            <a:chExt cx="808056" cy="8262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808101" y="0"/>
                  </a:moveTo>
                  <a:lnTo>
                    <a:pt x="808101" y="826262"/>
                  </a:lnTo>
                  <a:lnTo>
                    <a:pt x="0" y="826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1244168" y="8463906"/>
            <a:ext cx="606106" cy="619660"/>
            <a:chOff x="0" y="0"/>
            <a:chExt cx="808141" cy="8262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807974" y="0"/>
                  </a:moveTo>
                  <a:lnTo>
                    <a:pt x="807974" y="826262"/>
                  </a:lnTo>
                  <a:lnTo>
                    <a:pt x="0" y="826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5400000">
            <a:off x="1244168" y="7253834"/>
            <a:ext cx="606106" cy="619660"/>
            <a:chOff x="0" y="0"/>
            <a:chExt cx="808141" cy="82621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807974" y="0"/>
                  </a:moveTo>
                  <a:lnTo>
                    <a:pt x="807974" y="826262"/>
                  </a:lnTo>
                  <a:lnTo>
                    <a:pt x="0" y="826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2" id="12"/>
          <p:cNvGrpSpPr/>
          <p:nvPr/>
        </p:nvGrpSpPr>
        <p:grpSpPr>
          <a:xfrm rot="5400000">
            <a:off x="1244168" y="6043760"/>
            <a:ext cx="606106" cy="619660"/>
            <a:chOff x="0" y="0"/>
            <a:chExt cx="808141" cy="82621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808101" y="0"/>
                  </a:moveTo>
                  <a:lnTo>
                    <a:pt x="808101" y="826262"/>
                  </a:lnTo>
                  <a:lnTo>
                    <a:pt x="0" y="826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4" id="14"/>
          <p:cNvGrpSpPr/>
          <p:nvPr/>
        </p:nvGrpSpPr>
        <p:grpSpPr>
          <a:xfrm rot="5400000">
            <a:off x="2480738" y="9674890"/>
            <a:ext cx="606042" cy="617902"/>
            <a:chOff x="0" y="0"/>
            <a:chExt cx="808056" cy="82386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808101" y="0"/>
                  </a:moveTo>
                  <a:lnTo>
                    <a:pt x="808101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6" id="16"/>
          <p:cNvGrpSpPr/>
          <p:nvPr/>
        </p:nvGrpSpPr>
        <p:grpSpPr>
          <a:xfrm rot="5400000">
            <a:off x="3717246" y="9673982"/>
            <a:ext cx="606042" cy="619718"/>
            <a:chOff x="0" y="0"/>
            <a:chExt cx="808056" cy="82629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127"/>
              <a:ext cx="808101" cy="826135"/>
            </a:xfrm>
            <a:custGeom>
              <a:avLst/>
              <a:gdLst/>
              <a:ahLst/>
              <a:cxnLst/>
              <a:rect r="r" b="b" t="t" l="l"/>
              <a:pathLst>
                <a:path h="826135" w="808101">
                  <a:moveTo>
                    <a:pt x="808101" y="0"/>
                  </a:moveTo>
                  <a:lnTo>
                    <a:pt x="808101" y="826135"/>
                  </a:lnTo>
                  <a:lnTo>
                    <a:pt x="0" y="826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8" id="18"/>
          <p:cNvGrpSpPr/>
          <p:nvPr/>
        </p:nvGrpSpPr>
        <p:grpSpPr>
          <a:xfrm rot="5400000">
            <a:off x="4953756" y="9674890"/>
            <a:ext cx="606042" cy="617902"/>
            <a:chOff x="0" y="0"/>
            <a:chExt cx="808056" cy="82386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808101" y="0"/>
                  </a:moveTo>
                  <a:lnTo>
                    <a:pt x="808101" y="823849"/>
                  </a:lnTo>
                  <a:lnTo>
                    <a:pt x="0" y="823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0" id="20"/>
          <p:cNvGrpSpPr/>
          <p:nvPr/>
        </p:nvGrpSpPr>
        <p:grpSpPr>
          <a:xfrm rot="5400000">
            <a:off x="3718202" y="8463046"/>
            <a:ext cx="604130" cy="619718"/>
            <a:chOff x="0" y="0"/>
            <a:chExt cx="805507" cy="82629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127"/>
              <a:ext cx="805561" cy="826135"/>
            </a:xfrm>
            <a:custGeom>
              <a:avLst/>
              <a:gdLst/>
              <a:ahLst/>
              <a:cxnLst/>
              <a:rect r="r" b="b" t="t" l="l"/>
              <a:pathLst>
                <a:path h="826135" w="805561">
                  <a:moveTo>
                    <a:pt x="805561" y="0"/>
                  </a:moveTo>
                  <a:lnTo>
                    <a:pt x="805561" y="826135"/>
                  </a:lnTo>
                  <a:lnTo>
                    <a:pt x="0" y="826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2" id="22"/>
          <p:cNvGrpSpPr/>
          <p:nvPr/>
        </p:nvGrpSpPr>
        <p:grpSpPr>
          <a:xfrm rot="5400000">
            <a:off x="2481690" y="8463870"/>
            <a:ext cx="604130" cy="617960"/>
            <a:chOff x="0" y="0"/>
            <a:chExt cx="805507" cy="82394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805561" y="0"/>
                  </a:moveTo>
                  <a:lnTo>
                    <a:pt x="805561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5400000">
            <a:off x="6768" y="9674102"/>
            <a:ext cx="606106" cy="619660"/>
            <a:chOff x="0" y="0"/>
            <a:chExt cx="808141" cy="82621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807974" y="0"/>
                  </a:moveTo>
                  <a:lnTo>
                    <a:pt x="807974" y="826262"/>
                  </a:lnTo>
                  <a:lnTo>
                    <a:pt x="0" y="826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5400000">
            <a:off x="8666" y="8464832"/>
            <a:ext cx="604130" cy="617960"/>
            <a:chOff x="0" y="0"/>
            <a:chExt cx="805507" cy="82394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805561" y="0"/>
                  </a:moveTo>
                  <a:lnTo>
                    <a:pt x="805561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28" id="28"/>
          <p:cNvGrpSpPr/>
          <p:nvPr/>
        </p:nvGrpSpPr>
        <p:grpSpPr>
          <a:xfrm rot="5400000">
            <a:off x="8670" y="7254692"/>
            <a:ext cx="604130" cy="617902"/>
            <a:chOff x="0" y="0"/>
            <a:chExt cx="805507" cy="82386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05561" cy="823849"/>
            </a:xfrm>
            <a:custGeom>
              <a:avLst/>
              <a:gdLst/>
              <a:ahLst/>
              <a:cxnLst/>
              <a:rect r="r" b="b" t="t" l="l"/>
              <a:pathLst>
                <a:path h="823849" w="805561">
                  <a:moveTo>
                    <a:pt x="805561" y="0"/>
                  </a:moveTo>
                  <a:lnTo>
                    <a:pt x="805561" y="823849"/>
                  </a:lnTo>
                  <a:lnTo>
                    <a:pt x="0" y="823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30" id="30"/>
          <p:cNvGrpSpPr/>
          <p:nvPr/>
        </p:nvGrpSpPr>
        <p:grpSpPr>
          <a:xfrm rot="5400000">
            <a:off x="11156" y="6045074"/>
            <a:ext cx="606106" cy="617960"/>
            <a:chOff x="0" y="0"/>
            <a:chExt cx="808141" cy="82394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807974" y="0"/>
                  </a:moveTo>
                  <a:lnTo>
                    <a:pt x="807974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32" id="32"/>
          <p:cNvGrpSpPr/>
          <p:nvPr/>
        </p:nvGrpSpPr>
        <p:grpSpPr>
          <a:xfrm rot="5400000">
            <a:off x="11140" y="2414300"/>
            <a:ext cx="606106" cy="617960"/>
            <a:chOff x="0" y="0"/>
            <a:chExt cx="808141" cy="82394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808101" y="0"/>
                  </a:moveTo>
                  <a:lnTo>
                    <a:pt x="808101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34" id="34"/>
          <p:cNvGrpSpPr/>
          <p:nvPr/>
        </p:nvGrpSpPr>
        <p:grpSpPr>
          <a:xfrm rot="-5400000">
            <a:off x="17674988" y="6043818"/>
            <a:ext cx="606106" cy="619660"/>
            <a:chOff x="0" y="0"/>
            <a:chExt cx="808141" cy="82621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36" id="36"/>
          <p:cNvGrpSpPr/>
          <p:nvPr/>
        </p:nvGrpSpPr>
        <p:grpSpPr>
          <a:xfrm rot="-5400000">
            <a:off x="17674988" y="2413534"/>
            <a:ext cx="606106" cy="619660"/>
            <a:chOff x="0" y="0"/>
            <a:chExt cx="808141" cy="82621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38" id="38"/>
          <p:cNvGrpSpPr/>
          <p:nvPr/>
        </p:nvGrpSpPr>
        <p:grpSpPr>
          <a:xfrm rot="-5400000">
            <a:off x="17674988" y="-6676"/>
            <a:ext cx="606106" cy="619660"/>
            <a:chOff x="0" y="0"/>
            <a:chExt cx="808141" cy="826213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0" id="40"/>
          <p:cNvGrpSpPr/>
          <p:nvPr/>
        </p:nvGrpSpPr>
        <p:grpSpPr>
          <a:xfrm rot="-5400000">
            <a:off x="17674980" y="4834558"/>
            <a:ext cx="606106" cy="617960"/>
            <a:chOff x="0" y="0"/>
            <a:chExt cx="808141" cy="823947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2" id="42"/>
          <p:cNvGrpSpPr/>
          <p:nvPr/>
        </p:nvGrpSpPr>
        <p:grpSpPr>
          <a:xfrm rot="-5400000">
            <a:off x="17675096" y="1203452"/>
            <a:ext cx="606106" cy="619660"/>
            <a:chOff x="0" y="0"/>
            <a:chExt cx="808141" cy="82621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4" id="44"/>
          <p:cNvGrpSpPr/>
          <p:nvPr/>
        </p:nvGrpSpPr>
        <p:grpSpPr>
          <a:xfrm rot="-5400000">
            <a:off x="16441944" y="2417688"/>
            <a:ext cx="606106" cy="617960"/>
            <a:chOff x="0" y="0"/>
            <a:chExt cx="808141" cy="823947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6" id="46"/>
          <p:cNvGrpSpPr/>
          <p:nvPr/>
        </p:nvGrpSpPr>
        <p:grpSpPr>
          <a:xfrm rot="-5400000">
            <a:off x="16441098" y="-6676"/>
            <a:ext cx="606106" cy="619660"/>
            <a:chOff x="0" y="0"/>
            <a:chExt cx="808141" cy="826213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8" id="48"/>
          <p:cNvGrpSpPr/>
          <p:nvPr/>
        </p:nvGrpSpPr>
        <p:grpSpPr>
          <a:xfrm rot="-5400000">
            <a:off x="15207206" y="-6676"/>
            <a:ext cx="606106" cy="619660"/>
            <a:chOff x="0" y="0"/>
            <a:chExt cx="808141" cy="826213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50" id="50"/>
          <p:cNvGrpSpPr/>
          <p:nvPr/>
        </p:nvGrpSpPr>
        <p:grpSpPr>
          <a:xfrm rot="-5400000">
            <a:off x="16441946" y="1205052"/>
            <a:ext cx="606106" cy="619660"/>
            <a:chOff x="0" y="0"/>
            <a:chExt cx="808141" cy="826213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52" id="52"/>
          <p:cNvGrpSpPr/>
          <p:nvPr/>
        </p:nvGrpSpPr>
        <p:grpSpPr>
          <a:xfrm rot="-5400000">
            <a:off x="17674980" y="3624458"/>
            <a:ext cx="606106" cy="617960"/>
            <a:chOff x="0" y="0"/>
            <a:chExt cx="808141" cy="823947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54" id="54"/>
          <p:cNvGrpSpPr/>
          <p:nvPr/>
        </p:nvGrpSpPr>
        <p:grpSpPr>
          <a:xfrm rot="-5400000">
            <a:off x="16441954" y="3629408"/>
            <a:ext cx="606106" cy="617960"/>
            <a:chOff x="0" y="0"/>
            <a:chExt cx="808141" cy="823947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56" id="56"/>
          <p:cNvGrpSpPr/>
          <p:nvPr/>
        </p:nvGrpSpPr>
        <p:grpSpPr>
          <a:xfrm rot="-5400000">
            <a:off x="13973356" y="-6676"/>
            <a:ext cx="606106" cy="619660"/>
            <a:chOff x="0" y="0"/>
            <a:chExt cx="808141" cy="826213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58" id="58"/>
          <p:cNvGrpSpPr/>
          <p:nvPr/>
        </p:nvGrpSpPr>
        <p:grpSpPr>
          <a:xfrm rot="-5400000">
            <a:off x="15208798" y="1203474"/>
            <a:ext cx="606106" cy="619660"/>
            <a:chOff x="0" y="0"/>
            <a:chExt cx="808141" cy="826213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60" id="60"/>
          <p:cNvGrpSpPr/>
          <p:nvPr/>
        </p:nvGrpSpPr>
        <p:grpSpPr>
          <a:xfrm rot="-5400000">
            <a:off x="16441980" y="4841158"/>
            <a:ext cx="606106" cy="617960"/>
            <a:chOff x="0" y="0"/>
            <a:chExt cx="808141" cy="823947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62" id="62"/>
          <p:cNvGrpSpPr/>
          <p:nvPr/>
        </p:nvGrpSpPr>
        <p:grpSpPr>
          <a:xfrm rot="-5400000">
            <a:off x="15209744" y="2414388"/>
            <a:ext cx="606106" cy="617960"/>
            <a:chOff x="0" y="0"/>
            <a:chExt cx="808141" cy="823947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sp>
        <p:nvSpPr>
          <p:cNvPr name="TextBox 64" id="64"/>
          <p:cNvSpPr txBox="true"/>
          <p:nvPr/>
        </p:nvSpPr>
        <p:spPr>
          <a:xfrm rot="0">
            <a:off x="20267" y="905282"/>
            <a:ext cx="1523535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FFF00"/>
                </a:solidFill>
                <a:latin typeface="Press Start 2P"/>
              </a:rPr>
              <a:t>GAME GENRE &amp; GRAPHIC STYLE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4881927" y="2572697"/>
            <a:ext cx="847404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00"/>
                </a:solidFill>
                <a:latin typeface="Press Start 2P"/>
              </a:rPr>
              <a:t>2D Top-Down Wave-Based Survival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4881927" y="3620801"/>
            <a:ext cx="6726468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Maven Pro"/>
              </a:rPr>
              <a:t>Players view the game from a top-down perspective</a:t>
            </a:r>
          </a:p>
          <a:p>
            <a:pPr algn="l" marL="604520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Maven Pro"/>
              </a:rPr>
              <a:t>Defeat successive waves of enemies, each more challenging than the last.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9270679" y="5939066"/>
            <a:ext cx="5660909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00"/>
                </a:solidFill>
                <a:latin typeface="Press Start 2P"/>
              </a:rPr>
              <a:t>8-bit, Pixel Art Style</a:t>
            </a:r>
          </a:p>
        </p:txBody>
      </p:sp>
      <p:sp>
        <p:nvSpPr>
          <p:cNvPr name="Freeform 68" id="68"/>
          <p:cNvSpPr/>
          <p:nvPr/>
        </p:nvSpPr>
        <p:spPr>
          <a:xfrm flipH="false" flipV="false" rot="0">
            <a:off x="3147898" y="2673694"/>
            <a:ext cx="1374272" cy="1405008"/>
          </a:xfrm>
          <a:custGeom>
            <a:avLst/>
            <a:gdLst/>
            <a:ahLst/>
            <a:cxnLst/>
            <a:rect r="r" b="b" t="t" l="l"/>
            <a:pathLst>
              <a:path h="1405008" w="1374272">
                <a:moveTo>
                  <a:pt x="0" y="0"/>
                </a:moveTo>
                <a:lnTo>
                  <a:pt x="1374272" y="0"/>
                </a:lnTo>
                <a:lnTo>
                  <a:pt x="1374272" y="1405008"/>
                </a:lnTo>
                <a:lnTo>
                  <a:pt x="0" y="14050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9" id="69"/>
          <p:cNvSpPr txBox="true"/>
          <p:nvPr/>
        </p:nvSpPr>
        <p:spPr>
          <a:xfrm rot="0">
            <a:off x="9270679" y="7158266"/>
            <a:ext cx="6726468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Maven Pro"/>
              </a:rPr>
              <a:t>Reminiscent of classic games from the 80s and 90s.</a:t>
            </a:r>
          </a:p>
          <a:p>
            <a:pPr algn="l" marL="604520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Maven Pro"/>
              </a:rPr>
              <a:t>Detailed pixel art adds charm and character to the game</a:t>
            </a:r>
          </a:p>
        </p:txBody>
      </p:sp>
      <p:sp>
        <p:nvSpPr>
          <p:cNvPr name="Freeform 70" id="70"/>
          <p:cNvSpPr/>
          <p:nvPr/>
        </p:nvSpPr>
        <p:spPr>
          <a:xfrm flipH="false" flipV="false" rot="0">
            <a:off x="7566376" y="6050537"/>
            <a:ext cx="1319470" cy="1319470"/>
          </a:xfrm>
          <a:custGeom>
            <a:avLst/>
            <a:gdLst/>
            <a:ahLst/>
            <a:cxnLst/>
            <a:rect r="r" b="b" t="t" l="l"/>
            <a:pathLst>
              <a:path h="1319470" w="1319470">
                <a:moveTo>
                  <a:pt x="0" y="0"/>
                </a:moveTo>
                <a:lnTo>
                  <a:pt x="1319470" y="0"/>
                </a:lnTo>
                <a:lnTo>
                  <a:pt x="1319470" y="1319470"/>
                </a:lnTo>
                <a:lnTo>
                  <a:pt x="0" y="1319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E2433">
                <a:alpha val="100000"/>
              </a:srgbClr>
            </a:gs>
            <a:gs pos="24000">
              <a:srgbClr val="0E2433">
                <a:alpha val="100000"/>
              </a:srgbClr>
            </a:gs>
            <a:gs pos="56000">
              <a:srgbClr val="0E2433">
                <a:alpha val="100000"/>
              </a:srgbClr>
            </a:gs>
            <a:gs pos="100000">
              <a:srgbClr val="141C21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7630" y="4834502"/>
            <a:ext cx="606106" cy="617902"/>
            <a:chOff x="0" y="0"/>
            <a:chExt cx="808141" cy="8238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807974" y="0"/>
                  </a:moveTo>
                  <a:lnTo>
                    <a:pt x="807974" y="823849"/>
                  </a:lnTo>
                  <a:lnTo>
                    <a:pt x="0" y="823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7630" y="3624428"/>
            <a:ext cx="606106" cy="617902"/>
            <a:chOff x="0" y="0"/>
            <a:chExt cx="808141" cy="8238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807974" y="0"/>
                  </a:moveTo>
                  <a:lnTo>
                    <a:pt x="807974" y="823849"/>
                  </a:lnTo>
                  <a:lnTo>
                    <a:pt x="0" y="823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244200" y="9674012"/>
            <a:ext cx="606042" cy="619660"/>
            <a:chOff x="0" y="0"/>
            <a:chExt cx="808056" cy="8262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808101" y="0"/>
                  </a:moveTo>
                  <a:lnTo>
                    <a:pt x="808101" y="826262"/>
                  </a:lnTo>
                  <a:lnTo>
                    <a:pt x="0" y="826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1244168" y="8463906"/>
            <a:ext cx="606106" cy="619660"/>
            <a:chOff x="0" y="0"/>
            <a:chExt cx="808141" cy="8262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807974" y="0"/>
                  </a:moveTo>
                  <a:lnTo>
                    <a:pt x="807974" y="826262"/>
                  </a:lnTo>
                  <a:lnTo>
                    <a:pt x="0" y="826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5400000">
            <a:off x="1244168" y="7253834"/>
            <a:ext cx="606106" cy="619660"/>
            <a:chOff x="0" y="0"/>
            <a:chExt cx="808141" cy="82621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807974" y="0"/>
                  </a:moveTo>
                  <a:lnTo>
                    <a:pt x="807974" y="826262"/>
                  </a:lnTo>
                  <a:lnTo>
                    <a:pt x="0" y="826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2" id="12"/>
          <p:cNvGrpSpPr/>
          <p:nvPr/>
        </p:nvGrpSpPr>
        <p:grpSpPr>
          <a:xfrm rot="5400000">
            <a:off x="1244168" y="6043760"/>
            <a:ext cx="606106" cy="619660"/>
            <a:chOff x="0" y="0"/>
            <a:chExt cx="808141" cy="82621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808101" y="0"/>
                  </a:moveTo>
                  <a:lnTo>
                    <a:pt x="808101" y="826262"/>
                  </a:lnTo>
                  <a:lnTo>
                    <a:pt x="0" y="826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4" id="14"/>
          <p:cNvGrpSpPr/>
          <p:nvPr/>
        </p:nvGrpSpPr>
        <p:grpSpPr>
          <a:xfrm rot="5400000">
            <a:off x="2480738" y="9674890"/>
            <a:ext cx="606042" cy="617902"/>
            <a:chOff x="0" y="0"/>
            <a:chExt cx="808056" cy="82386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808101" y="0"/>
                  </a:moveTo>
                  <a:lnTo>
                    <a:pt x="808101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6" id="16"/>
          <p:cNvGrpSpPr/>
          <p:nvPr/>
        </p:nvGrpSpPr>
        <p:grpSpPr>
          <a:xfrm rot="5400000">
            <a:off x="3717246" y="9673982"/>
            <a:ext cx="606042" cy="619718"/>
            <a:chOff x="0" y="0"/>
            <a:chExt cx="808056" cy="82629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127"/>
              <a:ext cx="808101" cy="826135"/>
            </a:xfrm>
            <a:custGeom>
              <a:avLst/>
              <a:gdLst/>
              <a:ahLst/>
              <a:cxnLst/>
              <a:rect r="r" b="b" t="t" l="l"/>
              <a:pathLst>
                <a:path h="826135" w="808101">
                  <a:moveTo>
                    <a:pt x="808101" y="0"/>
                  </a:moveTo>
                  <a:lnTo>
                    <a:pt x="808101" y="826135"/>
                  </a:lnTo>
                  <a:lnTo>
                    <a:pt x="0" y="826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8" id="18"/>
          <p:cNvGrpSpPr/>
          <p:nvPr/>
        </p:nvGrpSpPr>
        <p:grpSpPr>
          <a:xfrm rot="5400000">
            <a:off x="4953756" y="9674890"/>
            <a:ext cx="606042" cy="617902"/>
            <a:chOff x="0" y="0"/>
            <a:chExt cx="808056" cy="82386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808101" y="0"/>
                  </a:moveTo>
                  <a:lnTo>
                    <a:pt x="808101" y="823849"/>
                  </a:lnTo>
                  <a:lnTo>
                    <a:pt x="0" y="823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0" id="20"/>
          <p:cNvGrpSpPr/>
          <p:nvPr/>
        </p:nvGrpSpPr>
        <p:grpSpPr>
          <a:xfrm rot="5400000">
            <a:off x="3718202" y="8463046"/>
            <a:ext cx="604130" cy="619718"/>
            <a:chOff x="0" y="0"/>
            <a:chExt cx="805507" cy="82629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127"/>
              <a:ext cx="805561" cy="826135"/>
            </a:xfrm>
            <a:custGeom>
              <a:avLst/>
              <a:gdLst/>
              <a:ahLst/>
              <a:cxnLst/>
              <a:rect r="r" b="b" t="t" l="l"/>
              <a:pathLst>
                <a:path h="826135" w="805561">
                  <a:moveTo>
                    <a:pt x="805561" y="0"/>
                  </a:moveTo>
                  <a:lnTo>
                    <a:pt x="805561" y="826135"/>
                  </a:lnTo>
                  <a:lnTo>
                    <a:pt x="0" y="826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2" id="22"/>
          <p:cNvGrpSpPr/>
          <p:nvPr/>
        </p:nvGrpSpPr>
        <p:grpSpPr>
          <a:xfrm rot="5400000">
            <a:off x="2481690" y="8463870"/>
            <a:ext cx="604130" cy="617960"/>
            <a:chOff x="0" y="0"/>
            <a:chExt cx="805507" cy="82394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805561" y="0"/>
                  </a:moveTo>
                  <a:lnTo>
                    <a:pt x="805561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5400000">
            <a:off x="6768" y="9674102"/>
            <a:ext cx="606106" cy="619660"/>
            <a:chOff x="0" y="0"/>
            <a:chExt cx="808141" cy="82621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807974" y="0"/>
                  </a:moveTo>
                  <a:lnTo>
                    <a:pt x="807974" y="826262"/>
                  </a:lnTo>
                  <a:lnTo>
                    <a:pt x="0" y="826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5400000">
            <a:off x="8666" y="8464832"/>
            <a:ext cx="604130" cy="617960"/>
            <a:chOff x="0" y="0"/>
            <a:chExt cx="805507" cy="82394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805561" y="0"/>
                  </a:moveTo>
                  <a:lnTo>
                    <a:pt x="805561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28" id="28"/>
          <p:cNvGrpSpPr/>
          <p:nvPr/>
        </p:nvGrpSpPr>
        <p:grpSpPr>
          <a:xfrm rot="5400000">
            <a:off x="8670" y="7254692"/>
            <a:ext cx="604130" cy="617902"/>
            <a:chOff x="0" y="0"/>
            <a:chExt cx="805507" cy="82386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05561" cy="823849"/>
            </a:xfrm>
            <a:custGeom>
              <a:avLst/>
              <a:gdLst/>
              <a:ahLst/>
              <a:cxnLst/>
              <a:rect r="r" b="b" t="t" l="l"/>
              <a:pathLst>
                <a:path h="823849" w="805561">
                  <a:moveTo>
                    <a:pt x="805561" y="0"/>
                  </a:moveTo>
                  <a:lnTo>
                    <a:pt x="805561" y="823849"/>
                  </a:lnTo>
                  <a:lnTo>
                    <a:pt x="0" y="823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30" id="30"/>
          <p:cNvGrpSpPr/>
          <p:nvPr/>
        </p:nvGrpSpPr>
        <p:grpSpPr>
          <a:xfrm rot="5400000">
            <a:off x="11156" y="6045074"/>
            <a:ext cx="606106" cy="617960"/>
            <a:chOff x="0" y="0"/>
            <a:chExt cx="808141" cy="82394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807974" y="0"/>
                  </a:moveTo>
                  <a:lnTo>
                    <a:pt x="807974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32" id="32"/>
          <p:cNvGrpSpPr/>
          <p:nvPr/>
        </p:nvGrpSpPr>
        <p:grpSpPr>
          <a:xfrm rot="5400000">
            <a:off x="11140" y="2414300"/>
            <a:ext cx="606106" cy="617960"/>
            <a:chOff x="0" y="0"/>
            <a:chExt cx="808141" cy="82394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808101" y="0"/>
                  </a:moveTo>
                  <a:lnTo>
                    <a:pt x="808101" y="823722"/>
                  </a:lnTo>
                  <a:lnTo>
                    <a:pt x="0" y="823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34" id="34"/>
          <p:cNvGrpSpPr/>
          <p:nvPr/>
        </p:nvGrpSpPr>
        <p:grpSpPr>
          <a:xfrm rot="-5400000">
            <a:off x="17674988" y="6043818"/>
            <a:ext cx="606106" cy="619660"/>
            <a:chOff x="0" y="0"/>
            <a:chExt cx="808141" cy="82621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36" id="36"/>
          <p:cNvGrpSpPr/>
          <p:nvPr/>
        </p:nvGrpSpPr>
        <p:grpSpPr>
          <a:xfrm rot="-5400000">
            <a:off x="17674988" y="2413534"/>
            <a:ext cx="606106" cy="619660"/>
            <a:chOff x="0" y="0"/>
            <a:chExt cx="808141" cy="82621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38" id="38"/>
          <p:cNvGrpSpPr/>
          <p:nvPr/>
        </p:nvGrpSpPr>
        <p:grpSpPr>
          <a:xfrm rot="-5400000">
            <a:off x="17674988" y="-6676"/>
            <a:ext cx="606106" cy="619660"/>
            <a:chOff x="0" y="0"/>
            <a:chExt cx="808141" cy="826213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0" id="40"/>
          <p:cNvGrpSpPr/>
          <p:nvPr/>
        </p:nvGrpSpPr>
        <p:grpSpPr>
          <a:xfrm rot="-5400000">
            <a:off x="17674980" y="4834558"/>
            <a:ext cx="606106" cy="617960"/>
            <a:chOff x="0" y="0"/>
            <a:chExt cx="808141" cy="823947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2" id="42"/>
          <p:cNvGrpSpPr/>
          <p:nvPr/>
        </p:nvGrpSpPr>
        <p:grpSpPr>
          <a:xfrm rot="-5400000">
            <a:off x="17675096" y="1203452"/>
            <a:ext cx="606106" cy="619660"/>
            <a:chOff x="0" y="0"/>
            <a:chExt cx="808141" cy="82621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4" id="44"/>
          <p:cNvGrpSpPr/>
          <p:nvPr/>
        </p:nvGrpSpPr>
        <p:grpSpPr>
          <a:xfrm rot="-5400000">
            <a:off x="16441944" y="2417688"/>
            <a:ext cx="606106" cy="617960"/>
            <a:chOff x="0" y="0"/>
            <a:chExt cx="808141" cy="823947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6" id="46"/>
          <p:cNvGrpSpPr/>
          <p:nvPr/>
        </p:nvGrpSpPr>
        <p:grpSpPr>
          <a:xfrm rot="-5400000">
            <a:off x="16441098" y="-6676"/>
            <a:ext cx="606106" cy="619660"/>
            <a:chOff x="0" y="0"/>
            <a:chExt cx="808141" cy="826213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8" id="48"/>
          <p:cNvGrpSpPr/>
          <p:nvPr/>
        </p:nvGrpSpPr>
        <p:grpSpPr>
          <a:xfrm rot="-5400000">
            <a:off x="15207206" y="-6676"/>
            <a:ext cx="606106" cy="619660"/>
            <a:chOff x="0" y="0"/>
            <a:chExt cx="808141" cy="826213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50" id="50"/>
          <p:cNvGrpSpPr/>
          <p:nvPr/>
        </p:nvGrpSpPr>
        <p:grpSpPr>
          <a:xfrm rot="-5400000">
            <a:off x="16441946" y="1205052"/>
            <a:ext cx="606106" cy="619660"/>
            <a:chOff x="0" y="0"/>
            <a:chExt cx="808141" cy="826213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52" id="52"/>
          <p:cNvGrpSpPr/>
          <p:nvPr/>
        </p:nvGrpSpPr>
        <p:grpSpPr>
          <a:xfrm rot="-5400000">
            <a:off x="17674980" y="3624458"/>
            <a:ext cx="606106" cy="617960"/>
            <a:chOff x="0" y="0"/>
            <a:chExt cx="808141" cy="823947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54" id="54"/>
          <p:cNvGrpSpPr/>
          <p:nvPr/>
        </p:nvGrpSpPr>
        <p:grpSpPr>
          <a:xfrm rot="-5400000">
            <a:off x="16441954" y="3629408"/>
            <a:ext cx="606106" cy="617960"/>
            <a:chOff x="0" y="0"/>
            <a:chExt cx="808141" cy="823947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56" id="56"/>
          <p:cNvGrpSpPr/>
          <p:nvPr/>
        </p:nvGrpSpPr>
        <p:grpSpPr>
          <a:xfrm rot="-5400000">
            <a:off x="13973356" y="-6676"/>
            <a:ext cx="606106" cy="619660"/>
            <a:chOff x="0" y="0"/>
            <a:chExt cx="808141" cy="826213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58" id="58"/>
          <p:cNvGrpSpPr/>
          <p:nvPr/>
        </p:nvGrpSpPr>
        <p:grpSpPr>
          <a:xfrm rot="-5400000">
            <a:off x="15208798" y="1203474"/>
            <a:ext cx="606106" cy="619660"/>
            <a:chOff x="0" y="0"/>
            <a:chExt cx="808141" cy="826213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60" id="60"/>
          <p:cNvGrpSpPr/>
          <p:nvPr/>
        </p:nvGrpSpPr>
        <p:grpSpPr>
          <a:xfrm rot="-5400000">
            <a:off x="16441980" y="4841158"/>
            <a:ext cx="606106" cy="617960"/>
            <a:chOff x="0" y="0"/>
            <a:chExt cx="808141" cy="823947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62" id="62"/>
          <p:cNvGrpSpPr/>
          <p:nvPr/>
        </p:nvGrpSpPr>
        <p:grpSpPr>
          <a:xfrm rot="-5400000">
            <a:off x="15209744" y="2414388"/>
            <a:ext cx="606106" cy="617960"/>
            <a:chOff x="0" y="0"/>
            <a:chExt cx="808141" cy="823947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sp>
        <p:nvSpPr>
          <p:cNvPr name="TextBox 64" id="64"/>
          <p:cNvSpPr txBox="true"/>
          <p:nvPr/>
        </p:nvSpPr>
        <p:spPr>
          <a:xfrm rot="0">
            <a:off x="1526275" y="1103587"/>
            <a:ext cx="1523535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FFF00"/>
                </a:solidFill>
                <a:latin typeface="Press Start 2P"/>
              </a:rPr>
              <a:t>CORE MECHANICS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4881927" y="2801297"/>
            <a:ext cx="8097875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00"/>
                </a:solidFill>
                <a:latin typeface="Press Start 2P"/>
              </a:rPr>
              <a:t>SURVIVAL &amp; STRATEGY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4881927" y="3438863"/>
            <a:ext cx="6824483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Maven Pro"/>
              </a:rPr>
              <a:t>Players must strategize to manage resources and navigate through obstacles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7896427" y="5061873"/>
            <a:ext cx="6895358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00"/>
                </a:solidFill>
                <a:latin typeface="Press Start 2P"/>
              </a:rPr>
              <a:t>TERRAIN NAVIGATION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7896427" y="5829915"/>
            <a:ext cx="5482983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Maven Pro"/>
              </a:rPr>
              <a:t>Includes various terrains, such as forests, rivers, and stone paths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0910927" y="7350049"/>
            <a:ext cx="6603526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00"/>
                </a:solidFill>
                <a:latin typeface="Press Start 2P"/>
              </a:rPr>
              <a:t>Wave-Based Combat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0911779" y="7991475"/>
            <a:ext cx="6143050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Maven Pro"/>
              </a:rPr>
              <a:t>Each wave presents a new challenge, with different types and numbers of enemies</a:t>
            </a:r>
          </a:p>
        </p:txBody>
      </p:sp>
      <p:sp>
        <p:nvSpPr>
          <p:cNvPr name="Freeform 71" id="71"/>
          <p:cNvSpPr/>
          <p:nvPr/>
        </p:nvSpPr>
        <p:spPr>
          <a:xfrm flipH="false" flipV="false" rot="0">
            <a:off x="6253832" y="4945612"/>
            <a:ext cx="1345510" cy="1165972"/>
          </a:xfrm>
          <a:custGeom>
            <a:avLst/>
            <a:gdLst/>
            <a:ahLst/>
            <a:cxnLst/>
            <a:rect r="r" b="b" t="t" l="l"/>
            <a:pathLst>
              <a:path h="1165972" w="1345510">
                <a:moveTo>
                  <a:pt x="0" y="0"/>
                </a:moveTo>
                <a:lnTo>
                  <a:pt x="1345510" y="0"/>
                </a:lnTo>
                <a:lnTo>
                  <a:pt x="1345510" y="1165972"/>
                </a:lnTo>
                <a:lnTo>
                  <a:pt x="0" y="1165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2" id="72"/>
          <p:cNvSpPr/>
          <p:nvPr/>
        </p:nvSpPr>
        <p:spPr>
          <a:xfrm flipH="false" flipV="false" rot="0">
            <a:off x="8930864" y="7364741"/>
            <a:ext cx="1592866" cy="1361266"/>
          </a:xfrm>
          <a:custGeom>
            <a:avLst/>
            <a:gdLst/>
            <a:ahLst/>
            <a:cxnLst/>
            <a:rect r="r" b="b" t="t" l="l"/>
            <a:pathLst>
              <a:path h="1361266" w="1592866">
                <a:moveTo>
                  <a:pt x="0" y="0"/>
                </a:moveTo>
                <a:lnTo>
                  <a:pt x="1592866" y="0"/>
                </a:lnTo>
                <a:lnTo>
                  <a:pt x="1592866" y="1361266"/>
                </a:lnTo>
                <a:lnTo>
                  <a:pt x="0" y="1361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3" id="73"/>
          <p:cNvSpPr/>
          <p:nvPr/>
        </p:nvSpPr>
        <p:spPr>
          <a:xfrm flipH="false" flipV="false" rot="0">
            <a:off x="3023282" y="2788653"/>
            <a:ext cx="1374252" cy="1319470"/>
          </a:xfrm>
          <a:custGeom>
            <a:avLst/>
            <a:gdLst/>
            <a:ahLst/>
            <a:cxnLst/>
            <a:rect r="r" b="b" t="t" l="l"/>
            <a:pathLst>
              <a:path h="1319470" w="1374252">
                <a:moveTo>
                  <a:pt x="0" y="0"/>
                </a:moveTo>
                <a:lnTo>
                  <a:pt x="1374252" y="0"/>
                </a:lnTo>
                <a:lnTo>
                  <a:pt x="1374252" y="1319470"/>
                </a:lnTo>
                <a:lnTo>
                  <a:pt x="0" y="13194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E2433">
                <a:alpha val="100000"/>
              </a:srgbClr>
            </a:gs>
            <a:gs pos="24000">
              <a:srgbClr val="0E2433">
                <a:alpha val="100000"/>
              </a:srgbClr>
            </a:gs>
            <a:gs pos="56000">
              <a:srgbClr val="0E2433">
                <a:alpha val="100000"/>
              </a:srgbClr>
            </a:gs>
            <a:gs pos="100000">
              <a:srgbClr val="141C21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2721634" y="4834518"/>
            <a:ext cx="606106" cy="617902"/>
            <a:chOff x="0" y="0"/>
            <a:chExt cx="808141" cy="8238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0" y="0"/>
                  </a:moveTo>
                  <a:lnTo>
                    <a:pt x="0" y="823849"/>
                  </a:lnTo>
                  <a:lnTo>
                    <a:pt x="808101" y="823849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2721634" y="3624444"/>
            <a:ext cx="606106" cy="617902"/>
            <a:chOff x="0" y="0"/>
            <a:chExt cx="808141" cy="8238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0" y="0"/>
                  </a:moveTo>
                  <a:lnTo>
                    <a:pt x="0" y="823849"/>
                  </a:lnTo>
                  <a:lnTo>
                    <a:pt x="807974" y="823849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1485128" y="9674028"/>
            <a:ext cx="606042" cy="619660"/>
            <a:chOff x="0" y="0"/>
            <a:chExt cx="808056" cy="8262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1485096" y="8463922"/>
            <a:ext cx="606106" cy="619660"/>
            <a:chOff x="0" y="0"/>
            <a:chExt cx="808141" cy="8262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1485096" y="3623566"/>
            <a:ext cx="606106" cy="619660"/>
            <a:chOff x="0" y="0"/>
            <a:chExt cx="808141" cy="82621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1485096" y="2413492"/>
            <a:ext cx="606106" cy="619660"/>
            <a:chOff x="0" y="0"/>
            <a:chExt cx="808141" cy="82621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1485096" y="-6718"/>
            <a:ext cx="606106" cy="619660"/>
            <a:chOff x="0" y="0"/>
            <a:chExt cx="808141" cy="8262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0248590" y="9674906"/>
            <a:ext cx="606042" cy="617902"/>
            <a:chOff x="0" y="0"/>
            <a:chExt cx="808056" cy="82386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9012080" y="9673998"/>
            <a:ext cx="606042" cy="619718"/>
            <a:chOff x="0" y="0"/>
            <a:chExt cx="808056" cy="82629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127"/>
              <a:ext cx="808101" cy="826135"/>
            </a:xfrm>
            <a:custGeom>
              <a:avLst/>
              <a:gdLst/>
              <a:ahLst/>
              <a:cxnLst/>
              <a:rect r="r" b="b" t="t" l="l"/>
              <a:pathLst>
                <a:path h="826135" w="808101">
                  <a:moveTo>
                    <a:pt x="0" y="0"/>
                  </a:moveTo>
                  <a:lnTo>
                    <a:pt x="0" y="826135"/>
                  </a:lnTo>
                  <a:lnTo>
                    <a:pt x="808101" y="826135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7775572" y="9674906"/>
            <a:ext cx="606042" cy="617902"/>
            <a:chOff x="0" y="0"/>
            <a:chExt cx="808056" cy="82386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0" y="0"/>
                  </a:moveTo>
                  <a:lnTo>
                    <a:pt x="0" y="823849"/>
                  </a:lnTo>
                  <a:lnTo>
                    <a:pt x="808101" y="823849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5400000">
            <a:off x="9013036" y="8463062"/>
            <a:ext cx="604130" cy="619718"/>
            <a:chOff x="0" y="0"/>
            <a:chExt cx="805507" cy="82629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127"/>
              <a:ext cx="805561" cy="826135"/>
            </a:xfrm>
            <a:custGeom>
              <a:avLst/>
              <a:gdLst/>
              <a:ahLst/>
              <a:cxnLst/>
              <a:rect r="r" b="b" t="t" l="l"/>
              <a:pathLst>
                <a:path h="826135" w="805561">
                  <a:moveTo>
                    <a:pt x="0" y="0"/>
                  </a:moveTo>
                  <a:lnTo>
                    <a:pt x="0" y="826135"/>
                  </a:lnTo>
                  <a:lnTo>
                    <a:pt x="805561" y="826135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5400000">
            <a:off x="10249548" y="8463886"/>
            <a:ext cx="604130" cy="617960"/>
            <a:chOff x="0" y="0"/>
            <a:chExt cx="805507" cy="82394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-5400000">
            <a:off x="12722496" y="9674118"/>
            <a:ext cx="606106" cy="619660"/>
            <a:chOff x="0" y="0"/>
            <a:chExt cx="808141" cy="82621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28" id="28"/>
          <p:cNvGrpSpPr/>
          <p:nvPr/>
        </p:nvGrpSpPr>
        <p:grpSpPr>
          <a:xfrm rot="-5400000">
            <a:off x="12722572" y="8464846"/>
            <a:ext cx="604130" cy="617960"/>
            <a:chOff x="0" y="0"/>
            <a:chExt cx="805507" cy="82394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30" id="30"/>
          <p:cNvGrpSpPr/>
          <p:nvPr/>
        </p:nvGrpSpPr>
        <p:grpSpPr>
          <a:xfrm rot="-5400000">
            <a:off x="12722568" y="7254708"/>
            <a:ext cx="604130" cy="617902"/>
            <a:chOff x="0" y="0"/>
            <a:chExt cx="805507" cy="82386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05561" cy="823849"/>
            </a:xfrm>
            <a:custGeom>
              <a:avLst/>
              <a:gdLst/>
              <a:ahLst/>
              <a:cxnLst/>
              <a:rect r="r" b="b" t="t" l="l"/>
              <a:pathLst>
                <a:path h="823849" w="805561">
                  <a:moveTo>
                    <a:pt x="0" y="0"/>
                  </a:moveTo>
                  <a:lnTo>
                    <a:pt x="0" y="823849"/>
                  </a:lnTo>
                  <a:lnTo>
                    <a:pt x="805561" y="823849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32" id="32"/>
          <p:cNvGrpSpPr/>
          <p:nvPr/>
        </p:nvGrpSpPr>
        <p:grpSpPr>
          <a:xfrm rot="-5400000">
            <a:off x="12718108" y="6045090"/>
            <a:ext cx="606106" cy="617960"/>
            <a:chOff x="0" y="0"/>
            <a:chExt cx="808141" cy="82394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34" id="34"/>
          <p:cNvGrpSpPr/>
          <p:nvPr/>
        </p:nvGrpSpPr>
        <p:grpSpPr>
          <a:xfrm rot="-5400000">
            <a:off x="11485088" y="4834516"/>
            <a:ext cx="606106" cy="617960"/>
            <a:chOff x="0" y="0"/>
            <a:chExt cx="808141" cy="82394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36" id="36"/>
          <p:cNvGrpSpPr/>
          <p:nvPr/>
        </p:nvGrpSpPr>
        <p:grpSpPr>
          <a:xfrm rot="-5400000">
            <a:off x="12718124" y="2414316"/>
            <a:ext cx="606106" cy="617960"/>
            <a:chOff x="0" y="0"/>
            <a:chExt cx="808141" cy="823947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38" id="38"/>
          <p:cNvGrpSpPr/>
          <p:nvPr/>
        </p:nvGrpSpPr>
        <p:grpSpPr>
          <a:xfrm rot="-5400000">
            <a:off x="12719084" y="1204266"/>
            <a:ext cx="604130" cy="617960"/>
            <a:chOff x="0" y="0"/>
            <a:chExt cx="805507" cy="823947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40" id="40"/>
          <p:cNvGrpSpPr/>
          <p:nvPr/>
        </p:nvGrpSpPr>
        <p:grpSpPr>
          <a:xfrm rot="-5400000">
            <a:off x="12718124" y="-5894"/>
            <a:ext cx="606106" cy="617960"/>
            <a:chOff x="0" y="0"/>
            <a:chExt cx="808141" cy="823947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42" id="42"/>
          <p:cNvGrpSpPr/>
          <p:nvPr/>
        </p:nvGrpSpPr>
        <p:grpSpPr>
          <a:xfrm rot="-5400000">
            <a:off x="11485204" y="1203410"/>
            <a:ext cx="606106" cy="619660"/>
            <a:chOff x="0" y="0"/>
            <a:chExt cx="808141" cy="82621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4" id="44"/>
          <p:cNvGrpSpPr/>
          <p:nvPr/>
        </p:nvGrpSpPr>
        <p:grpSpPr>
          <a:xfrm rot="-5400000">
            <a:off x="10252048" y="2417646"/>
            <a:ext cx="606106" cy="617960"/>
            <a:chOff x="0" y="0"/>
            <a:chExt cx="808141" cy="823947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46" id="46"/>
          <p:cNvGrpSpPr/>
          <p:nvPr/>
        </p:nvGrpSpPr>
        <p:grpSpPr>
          <a:xfrm rot="-5400000">
            <a:off x="13958916" y="4834492"/>
            <a:ext cx="606106" cy="617902"/>
            <a:chOff x="0" y="0"/>
            <a:chExt cx="808141" cy="823869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0" y="0"/>
                  </a:moveTo>
                  <a:lnTo>
                    <a:pt x="0" y="823849"/>
                  </a:lnTo>
                  <a:lnTo>
                    <a:pt x="808101" y="823849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48" id="48"/>
          <p:cNvGrpSpPr/>
          <p:nvPr/>
        </p:nvGrpSpPr>
        <p:grpSpPr>
          <a:xfrm rot="-5400000">
            <a:off x="13958916" y="3624420"/>
            <a:ext cx="606106" cy="617902"/>
            <a:chOff x="0" y="0"/>
            <a:chExt cx="808141" cy="823869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0" y="0"/>
                  </a:moveTo>
                  <a:lnTo>
                    <a:pt x="0" y="823849"/>
                  </a:lnTo>
                  <a:lnTo>
                    <a:pt x="807974" y="823849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50" id="50"/>
          <p:cNvGrpSpPr/>
          <p:nvPr/>
        </p:nvGrpSpPr>
        <p:grpSpPr>
          <a:xfrm rot="-5400000">
            <a:off x="13959778" y="9674092"/>
            <a:ext cx="606106" cy="619660"/>
            <a:chOff x="0" y="0"/>
            <a:chExt cx="808141" cy="826213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52" id="52"/>
          <p:cNvGrpSpPr/>
          <p:nvPr/>
        </p:nvGrpSpPr>
        <p:grpSpPr>
          <a:xfrm rot="-5400000">
            <a:off x="13959854" y="8464822"/>
            <a:ext cx="604130" cy="617960"/>
            <a:chOff x="0" y="0"/>
            <a:chExt cx="805507" cy="823947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54" id="54"/>
          <p:cNvGrpSpPr/>
          <p:nvPr/>
        </p:nvGrpSpPr>
        <p:grpSpPr>
          <a:xfrm rot="-5400000">
            <a:off x="13959848" y="7254682"/>
            <a:ext cx="604130" cy="617902"/>
            <a:chOff x="0" y="0"/>
            <a:chExt cx="805507" cy="823869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05561" cy="823849"/>
            </a:xfrm>
            <a:custGeom>
              <a:avLst/>
              <a:gdLst/>
              <a:ahLst/>
              <a:cxnLst/>
              <a:rect r="r" b="b" t="t" l="l"/>
              <a:pathLst>
                <a:path h="823849" w="805561">
                  <a:moveTo>
                    <a:pt x="0" y="0"/>
                  </a:moveTo>
                  <a:lnTo>
                    <a:pt x="0" y="823849"/>
                  </a:lnTo>
                  <a:lnTo>
                    <a:pt x="805561" y="823849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56" id="56"/>
          <p:cNvGrpSpPr/>
          <p:nvPr/>
        </p:nvGrpSpPr>
        <p:grpSpPr>
          <a:xfrm rot="-5400000">
            <a:off x="13955388" y="6045064"/>
            <a:ext cx="606106" cy="617960"/>
            <a:chOff x="0" y="0"/>
            <a:chExt cx="808141" cy="823947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58" id="58"/>
          <p:cNvGrpSpPr/>
          <p:nvPr/>
        </p:nvGrpSpPr>
        <p:grpSpPr>
          <a:xfrm rot="-5400000">
            <a:off x="13955404" y="2414290"/>
            <a:ext cx="606106" cy="617960"/>
            <a:chOff x="0" y="0"/>
            <a:chExt cx="808141" cy="823947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60" id="60"/>
          <p:cNvGrpSpPr/>
          <p:nvPr/>
        </p:nvGrpSpPr>
        <p:grpSpPr>
          <a:xfrm rot="-5400000">
            <a:off x="13956366" y="1204240"/>
            <a:ext cx="604130" cy="617960"/>
            <a:chOff x="0" y="0"/>
            <a:chExt cx="805507" cy="823947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62" id="62"/>
          <p:cNvGrpSpPr/>
          <p:nvPr/>
        </p:nvGrpSpPr>
        <p:grpSpPr>
          <a:xfrm rot="-5400000">
            <a:off x="13955404" y="-5920"/>
            <a:ext cx="606106" cy="617960"/>
            <a:chOff x="0" y="0"/>
            <a:chExt cx="808141" cy="823947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64" id="64"/>
          <p:cNvGrpSpPr/>
          <p:nvPr/>
        </p:nvGrpSpPr>
        <p:grpSpPr>
          <a:xfrm rot="-5400000">
            <a:off x="15196196" y="4834492"/>
            <a:ext cx="606106" cy="617902"/>
            <a:chOff x="0" y="0"/>
            <a:chExt cx="808141" cy="823869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0" y="0"/>
                  </a:moveTo>
                  <a:lnTo>
                    <a:pt x="0" y="823849"/>
                  </a:lnTo>
                  <a:lnTo>
                    <a:pt x="808101" y="823849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66" id="66"/>
          <p:cNvGrpSpPr/>
          <p:nvPr/>
        </p:nvGrpSpPr>
        <p:grpSpPr>
          <a:xfrm rot="-5400000">
            <a:off x="15196196" y="3624420"/>
            <a:ext cx="606106" cy="617902"/>
            <a:chOff x="0" y="0"/>
            <a:chExt cx="808141" cy="823869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0" y="0"/>
                  </a:moveTo>
                  <a:lnTo>
                    <a:pt x="0" y="823849"/>
                  </a:lnTo>
                  <a:lnTo>
                    <a:pt x="807974" y="823849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68" id="68"/>
          <p:cNvGrpSpPr/>
          <p:nvPr/>
        </p:nvGrpSpPr>
        <p:grpSpPr>
          <a:xfrm rot="-5400000">
            <a:off x="15197058" y="9674092"/>
            <a:ext cx="606106" cy="619660"/>
            <a:chOff x="0" y="0"/>
            <a:chExt cx="808141" cy="826213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70" id="70"/>
          <p:cNvGrpSpPr/>
          <p:nvPr/>
        </p:nvGrpSpPr>
        <p:grpSpPr>
          <a:xfrm rot="-5400000">
            <a:off x="15197136" y="8464822"/>
            <a:ext cx="604130" cy="617960"/>
            <a:chOff x="0" y="0"/>
            <a:chExt cx="805507" cy="823947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72" id="72"/>
          <p:cNvGrpSpPr/>
          <p:nvPr/>
        </p:nvGrpSpPr>
        <p:grpSpPr>
          <a:xfrm rot="-5400000">
            <a:off x="15197130" y="7254682"/>
            <a:ext cx="604130" cy="617902"/>
            <a:chOff x="0" y="0"/>
            <a:chExt cx="805507" cy="823869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805561" cy="823849"/>
            </a:xfrm>
            <a:custGeom>
              <a:avLst/>
              <a:gdLst/>
              <a:ahLst/>
              <a:cxnLst/>
              <a:rect r="r" b="b" t="t" l="l"/>
              <a:pathLst>
                <a:path h="823849" w="805561">
                  <a:moveTo>
                    <a:pt x="0" y="0"/>
                  </a:moveTo>
                  <a:lnTo>
                    <a:pt x="0" y="823849"/>
                  </a:lnTo>
                  <a:lnTo>
                    <a:pt x="805561" y="823849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3792CB"/>
            </a:solidFill>
          </p:spPr>
        </p:sp>
      </p:grpSp>
      <p:grpSp>
        <p:nvGrpSpPr>
          <p:cNvPr name="Group 74" id="74"/>
          <p:cNvGrpSpPr/>
          <p:nvPr/>
        </p:nvGrpSpPr>
        <p:grpSpPr>
          <a:xfrm rot="-5400000">
            <a:off x="15192670" y="6045064"/>
            <a:ext cx="606106" cy="617960"/>
            <a:chOff x="0" y="0"/>
            <a:chExt cx="808141" cy="823947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76" id="76"/>
          <p:cNvGrpSpPr/>
          <p:nvPr/>
        </p:nvGrpSpPr>
        <p:grpSpPr>
          <a:xfrm rot="-5400000">
            <a:off x="15192686" y="2414290"/>
            <a:ext cx="606106" cy="617960"/>
            <a:chOff x="0" y="0"/>
            <a:chExt cx="808141" cy="823947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78" id="78"/>
          <p:cNvGrpSpPr/>
          <p:nvPr/>
        </p:nvGrpSpPr>
        <p:grpSpPr>
          <a:xfrm rot="-5400000">
            <a:off x="15193646" y="1204240"/>
            <a:ext cx="604130" cy="617960"/>
            <a:chOff x="0" y="0"/>
            <a:chExt cx="805507" cy="823947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80" id="80"/>
          <p:cNvGrpSpPr/>
          <p:nvPr/>
        </p:nvGrpSpPr>
        <p:grpSpPr>
          <a:xfrm rot="-5400000">
            <a:off x="15192686" y="-5920"/>
            <a:ext cx="606106" cy="617960"/>
            <a:chOff x="0" y="0"/>
            <a:chExt cx="808141" cy="823947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296D98"/>
            </a:solidFill>
          </p:spPr>
        </p:sp>
      </p:grpSp>
      <p:grpSp>
        <p:nvGrpSpPr>
          <p:cNvPr name="Group 82" id="82"/>
          <p:cNvGrpSpPr/>
          <p:nvPr/>
        </p:nvGrpSpPr>
        <p:grpSpPr>
          <a:xfrm rot="-5400000">
            <a:off x="16433478" y="4834518"/>
            <a:ext cx="606106" cy="617902"/>
            <a:chOff x="0" y="0"/>
            <a:chExt cx="808141" cy="823869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0" y="0"/>
                  </a:moveTo>
                  <a:lnTo>
                    <a:pt x="0" y="823849"/>
                  </a:lnTo>
                  <a:lnTo>
                    <a:pt x="808101" y="823849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-5400000">
            <a:off x="16433478" y="3624444"/>
            <a:ext cx="606106" cy="617902"/>
            <a:chOff x="0" y="0"/>
            <a:chExt cx="808141" cy="823869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0" y="0"/>
                  </a:moveTo>
                  <a:lnTo>
                    <a:pt x="0" y="823849"/>
                  </a:lnTo>
                  <a:lnTo>
                    <a:pt x="807974" y="823849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-5400000">
            <a:off x="16434340" y="9674118"/>
            <a:ext cx="606106" cy="619660"/>
            <a:chOff x="0" y="0"/>
            <a:chExt cx="808141" cy="826213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-5400000">
            <a:off x="16434416" y="8464846"/>
            <a:ext cx="604130" cy="617960"/>
            <a:chOff x="0" y="0"/>
            <a:chExt cx="805507" cy="823947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-5400000">
            <a:off x="16434412" y="7254708"/>
            <a:ext cx="604130" cy="617902"/>
            <a:chOff x="0" y="0"/>
            <a:chExt cx="805507" cy="823869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805561" cy="823849"/>
            </a:xfrm>
            <a:custGeom>
              <a:avLst/>
              <a:gdLst/>
              <a:ahLst/>
              <a:cxnLst/>
              <a:rect r="r" b="b" t="t" l="l"/>
              <a:pathLst>
                <a:path h="823849" w="805561">
                  <a:moveTo>
                    <a:pt x="0" y="0"/>
                  </a:moveTo>
                  <a:lnTo>
                    <a:pt x="0" y="823849"/>
                  </a:lnTo>
                  <a:lnTo>
                    <a:pt x="805561" y="823849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-5400000">
            <a:off x="16429950" y="6045090"/>
            <a:ext cx="606106" cy="617960"/>
            <a:chOff x="0" y="0"/>
            <a:chExt cx="808141" cy="823947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-5400000">
            <a:off x="16429968" y="2414316"/>
            <a:ext cx="606106" cy="617960"/>
            <a:chOff x="0" y="0"/>
            <a:chExt cx="808141" cy="823947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-5400000">
            <a:off x="16430928" y="1204266"/>
            <a:ext cx="604130" cy="617960"/>
            <a:chOff x="0" y="0"/>
            <a:chExt cx="805507" cy="823947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-5400000">
            <a:off x="16429968" y="-5894"/>
            <a:ext cx="606106" cy="617960"/>
            <a:chOff x="0" y="0"/>
            <a:chExt cx="808141" cy="823947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-5400000">
            <a:off x="10251200" y="-6718"/>
            <a:ext cx="606106" cy="619660"/>
            <a:chOff x="0" y="0"/>
            <a:chExt cx="808141" cy="826213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-5400000">
            <a:off x="9017306" y="-6718"/>
            <a:ext cx="606106" cy="619660"/>
            <a:chOff x="0" y="0"/>
            <a:chExt cx="808141" cy="826213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127" y="0"/>
              <a:ext cx="807974" cy="826262"/>
            </a:xfrm>
            <a:custGeom>
              <a:avLst/>
              <a:gdLst/>
              <a:ahLst/>
              <a:cxnLst/>
              <a:rect r="r" b="b" t="t" l="l"/>
              <a:pathLst>
                <a:path h="826262" w="807974">
                  <a:moveTo>
                    <a:pt x="0" y="0"/>
                  </a:moveTo>
                  <a:lnTo>
                    <a:pt x="0" y="826262"/>
                  </a:lnTo>
                  <a:lnTo>
                    <a:pt x="807974" y="82626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45B6FE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-5400000">
            <a:off x="17674274" y="4834466"/>
            <a:ext cx="606106" cy="617902"/>
            <a:chOff x="0" y="0"/>
            <a:chExt cx="808141" cy="823869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808101" cy="823849"/>
            </a:xfrm>
            <a:custGeom>
              <a:avLst/>
              <a:gdLst/>
              <a:ahLst/>
              <a:cxnLst/>
              <a:rect r="r" b="b" t="t" l="l"/>
              <a:pathLst>
                <a:path h="823849" w="808101">
                  <a:moveTo>
                    <a:pt x="0" y="0"/>
                  </a:moveTo>
                  <a:lnTo>
                    <a:pt x="0" y="823849"/>
                  </a:lnTo>
                  <a:lnTo>
                    <a:pt x="808101" y="823849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-5400000">
            <a:off x="17674274" y="3624394"/>
            <a:ext cx="606106" cy="617902"/>
            <a:chOff x="0" y="0"/>
            <a:chExt cx="808141" cy="823869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127" y="0"/>
              <a:ext cx="807974" cy="823849"/>
            </a:xfrm>
            <a:custGeom>
              <a:avLst/>
              <a:gdLst/>
              <a:ahLst/>
              <a:cxnLst/>
              <a:rect r="r" b="b" t="t" l="l"/>
              <a:pathLst>
                <a:path h="823849" w="807974">
                  <a:moveTo>
                    <a:pt x="0" y="0"/>
                  </a:moveTo>
                  <a:lnTo>
                    <a:pt x="0" y="823849"/>
                  </a:lnTo>
                  <a:lnTo>
                    <a:pt x="807974" y="823849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-5400000">
            <a:off x="17675136" y="9674066"/>
            <a:ext cx="606106" cy="619660"/>
            <a:chOff x="0" y="0"/>
            <a:chExt cx="808141" cy="826213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808101" cy="826262"/>
            </a:xfrm>
            <a:custGeom>
              <a:avLst/>
              <a:gdLst/>
              <a:ahLst/>
              <a:cxnLst/>
              <a:rect r="r" b="b" t="t" l="l"/>
              <a:pathLst>
                <a:path h="826262" w="808101">
                  <a:moveTo>
                    <a:pt x="0" y="0"/>
                  </a:moveTo>
                  <a:lnTo>
                    <a:pt x="0" y="826262"/>
                  </a:lnTo>
                  <a:lnTo>
                    <a:pt x="808101" y="82626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-5400000">
            <a:off x="17675212" y="8464796"/>
            <a:ext cx="604130" cy="617960"/>
            <a:chOff x="0" y="0"/>
            <a:chExt cx="805507" cy="823947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-5400000">
            <a:off x="17675206" y="7254656"/>
            <a:ext cx="604130" cy="617902"/>
            <a:chOff x="0" y="0"/>
            <a:chExt cx="805507" cy="823869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805561" cy="823849"/>
            </a:xfrm>
            <a:custGeom>
              <a:avLst/>
              <a:gdLst/>
              <a:ahLst/>
              <a:cxnLst/>
              <a:rect r="r" b="b" t="t" l="l"/>
              <a:pathLst>
                <a:path h="823849" w="805561">
                  <a:moveTo>
                    <a:pt x="0" y="0"/>
                  </a:moveTo>
                  <a:lnTo>
                    <a:pt x="0" y="823849"/>
                  </a:lnTo>
                  <a:lnTo>
                    <a:pt x="805561" y="823849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-5400000">
            <a:off x="17670746" y="6045038"/>
            <a:ext cx="606106" cy="617960"/>
            <a:chOff x="0" y="0"/>
            <a:chExt cx="808141" cy="823947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127"/>
              <a:ext cx="808101" cy="823722"/>
            </a:xfrm>
            <a:custGeom>
              <a:avLst/>
              <a:gdLst/>
              <a:ahLst/>
              <a:cxnLst/>
              <a:rect r="r" b="b" t="t" l="l"/>
              <a:pathLst>
                <a:path h="823722" w="808101">
                  <a:moveTo>
                    <a:pt x="0" y="0"/>
                  </a:moveTo>
                  <a:lnTo>
                    <a:pt x="0" y="823722"/>
                  </a:lnTo>
                  <a:lnTo>
                    <a:pt x="808101" y="823722"/>
                  </a:lnTo>
                  <a:lnTo>
                    <a:pt x="80810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-5400000">
            <a:off x="17670762" y="2414264"/>
            <a:ext cx="606106" cy="617960"/>
            <a:chOff x="0" y="0"/>
            <a:chExt cx="808141" cy="823947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-5400000">
            <a:off x="17671722" y="1204216"/>
            <a:ext cx="604130" cy="617960"/>
            <a:chOff x="0" y="0"/>
            <a:chExt cx="805507" cy="823947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127"/>
              <a:ext cx="805561" cy="823722"/>
            </a:xfrm>
            <a:custGeom>
              <a:avLst/>
              <a:gdLst/>
              <a:ahLst/>
              <a:cxnLst/>
              <a:rect r="r" b="b" t="t" l="l"/>
              <a:pathLst>
                <a:path h="823722" w="805561">
                  <a:moveTo>
                    <a:pt x="0" y="0"/>
                  </a:moveTo>
                  <a:lnTo>
                    <a:pt x="0" y="823722"/>
                  </a:lnTo>
                  <a:lnTo>
                    <a:pt x="805561" y="823722"/>
                  </a:lnTo>
                  <a:lnTo>
                    <a:pt x="805561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-5400000">
            <a:off x="17670762" y="-5946"/>
            <a:ext cx="606106" cy="617960"/>
            <a:chOff x="0" y="0"/>
            <a:chExt cx="808141" cy="823947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127" y="127"/>
              <a:ext cx="807974" cy="823722"/>
            </a:xfrm>
            <a:custGeom>
              <a:avLst/>
              <a:gdLst/>
              <a:ahLst/>
              <a:cxnLst/>
              <a:rect r="r" b="b" t="t" l="l"/>
              <a:pathLst>
                <a:path h="823722" w="807974">
                  <a:moveTo>
                    <a:pt x="0" y="0"/>
                  </a:moveTo>
                  <a:lnTo>
                    <a:pt x="0" y="823722"/>
                  </a:lnTo>
                  <a:lnTo>
                    <a:pt x="807974" y="823722"/>
                  </a:lnTo>
                  <a:lnTo>
                    <a:pt x="807974" y="0"/>
                  </a:lnTo>
                  <a:close/>
                </a:path>
              </a:pathLst>
            </a:custGeom>
            <a:solidFill>
              <a:srgbClr val="1C4966"/>
            </a:solidFill>
          </p:spPr>
        </p:sp>
      </p:grpSp>
      <p:sp>
        <p:nvSpPr>
          <p:cNvPr name="TextBox 122" id="122"/>
          <p:cNvSpPr txBox="true"/>
          <p:nvPr/>
        </p:nvSpPr>
        <p:spPr>
          <a:xfrm rot="0">
            <a:off x="561573" y="6060849"/>
            <a:ext cx="11226568" cy="2216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10"/>
              </a:lnSpc>
            </a:pPr>
            <a:r>
              <a:rPr lang="en-US" sz="7258">
                <a:solidFill>
                  <a:srgbClr val="FFFF00"/>
                </a:solidFill>
                <a:latin typeface="Press Start 2P"/>
              </a:rPr>
              <a:t>GAME DEVELOPMENT</a:t>
            </a:r>
          </a:p>
        </p:txBody>
      </p:sp>
      <p:sp>
        <p:nvSpPr>
          <p:cNvPr name="TextBox 123" id="123"/>
          <p:cNvSpPr txBox="true"/>
          <p:nvPr/>
        </p:nvSpPr>
        <p:spPr>
          <a:xfrm rot="0">
            <a:off x="593621" y="3629754"/>
            <a:ext cx="5328150" cy="222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520"/>
              </a:lnSpc>
            </a:pPr>
            <a:r>
              <a:rPr lang="en-US" sz="14600">
                <a:solidFill>
                  <a:srgbClr val="FFFF00"/>
                </a:solidFill>
                <a:latin typeface="Press Start 2P"/>
              </a:rPr>
              <a:t>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DAGHVUGZyjw</dc:identifier>
  <dcterms:modified xsi:type="dcterms:W3CDTF">2011-08-01T06:04:30Z</dcterms:modified>
  <cp:revision>1</cp:revision>
  <dc:title>Last Time Adventure</dc:title>
</cp:coreProperties>
</file>