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Rogers" initials="ZR" lastIdx="1" clrIdx="0">
    <p:extLst>
      <p:ext uri="{19B8F6BF-5375-455C-9EA6-DF929625EA0E}">
        <p15:presenceInfo xmlns:p15="http://schemas.microsoft.com/office/powerpoint/2012/main" userId="22172b7540a1b4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1T18:09:53.24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5584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7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1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B32DD6-2525-4993-9ACC-C521B3CE13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9D9D55-03EC-4AFB-B16D-2C1314B2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itios.inai.org.mx/gobiernoabierto/en/?page_id=8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running.blogspot.com/2014_09_01_archive.htm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E63D-F956-4188-A9C5-BC2564384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/>
              <a:t>ETL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E3AFE-CB82-4C13-B4D8-703CEE177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–Zackery Rogers, Jared Nieves</a:t>
            </a:r>
          </a:p>
        </p:txBody>
      </p:sp>
    </p:spTree>
    <p:extLst>
      <p:ext uri="{BB962C8B-B14F-4D97-AF65-F5344CB8AC3E}">
        <p14:creationId xmlns:p14="http://schemas.microsoft.com/office/powerpoint/2010/main" val="15379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A9E1-08C4-4151-BE7A-F8EF2DBE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 Used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26B6A-4194-4168-BCE6-A17EB7E39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50973" y="2435290"/>
            <a:ext cx="2801149" cy="32169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4F8FA-9698-436B-B480-FB24650334D4}"/>
              </a:ext>
            </a:extLst>
          </p:cNvPr>
          <p:cNvSpPr txBox="1"/>
          <p:nvPr/>
        </p:nvSpPr>
        <p:spPr>
          <a:xfrm>
            <a:off x="3664965" y="6180138"/>
            <a:ext cx="3788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icrositios.inai.org.mx/gobiernoabierto/en/?page_id=80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70D2C-FAB1-4CF8-A4E8-3730E61F4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82482" y="2922492"/>
            <a:ext cx="4427429" cy="2117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4CA43-5628-4141-8B34-87D9FE4D9A9F}"/>
              </a:ext>
            </a:extLst>
          </p:cNvPr>
          <p:cNvSpPr txBox="1"/>
          <p:nvPr/>
        </p:nvSpPr>
        <p:spPr>
          <a:xfrm>
            <a:off x="6391468" y="5115288"/>
            <a:ext cx="3718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netrunning.blogspot.com/2014_09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7360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DF14-C928-460F-B6D3-4F949CAD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Data USA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04A2A-7B9B-42E0-A526-2907F1A46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79" y="3147361"/>
            <a:ext cx="9400169" cy="20748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7FF33-0311-4350-891E-3EE15B99A5C4}"/>
              </a:ext>
            </a:extLst>
          </p:cNvPr>
          <p:cNvSpPr txBox="1"/>
          <p:nvPr/>
        </p:nvSpPr>
        <p:spPr>
          <a:xfrm flipH="1">
            <a:off x="1109291" y="5568910"/>
            <a:ext cx="479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pulled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formatted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into notebook using Pandas</a:t>
            </a:r>
          </a:p>
        </p:txBody>
      </p:sp>
    </p:spTree>
    <p:extLst>
      <p:ext uri="{BB962C8B-B14F-4D97-AF65-F5344CB8AC3E}">
        <p14:creationId xmlns:p14="http://schemas.microsoft.com/office/powerpoint/2010/main" val="108902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BE2-3A5D-4962-B993-5E7CD632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5A9AB-1AAE-4037-A11D-F143C781D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538" y="2085181"/>
            <a:ext cx="4295775" cy="3838575"/>
          </a:xfrm>
        </p:spPr>
      </p:pic>
    </p:spTree>
    <p:extLst>
      <p:ext uri="{BB962C8B-B14F-4D97-AF65-F5344CB8AC3E}">
        <p14:creationId xmlns:p14="http://schemas.microsoft.com/office/powerpoint/2010/main" val="308501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3945-EEFD-4C7A-87C5-81352558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19 India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6EEA6-8D80-4B7A-A1CF-612AC9B6A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563" y="1966119"/>
            <a:ext cx="8467725" cy="4076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B8C33-A285-404B-9BAB-1467AA620EBB}"/>
              </a:ext>
            </a:extLst>
          </p:cNvPr>
          <p:cNvSpPr txBox="1"/>
          <p:nvPr/>
        </p:nvSpPr>
        <p:spPr>
          <a:xfrm>
            <a:off x="1325563" y="6268720"/>
            <a:ext cx="436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Data Source</a:t>
            </a:r>
          </a:p>
        </p:txBody>
      </p:sp>
    </p:spTree>
    <p:extLst>
      <p:ext uri="{BB962C8B-B14F-4D97-AF65-F5344CB8AC3E}">
        <p14:creationId xmlns:p14="http://schemas.microsoft.com/office/powerpoint/2010/main" val="125377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5AAE-28FE-4707-8AFD-3CFCFE57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BA218-EC2A-45CB-91EE-8B73CC9A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838" y="2018506"/>
            <a:ext cx="6353175" cy="3971925"/>
          </a:xfrm>
        </p:spPr>
      </p:pic>
    </p:spTree>
    <p:extLst>
      <p:ext uri="{BB962C8B-B14F-4D97-AF65-F5344CB8AC3E}">
        <p14:creationId xmlns:p14="http://schemas.microsoft.com/office/powerpoint/2010/main" val="468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9F54-DE62-4B60-A418-EDD34B03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In </a:t>
            </a:r>
            <a:r>
              <a:rPr lang="en-US" dirty="0" err="1"/>
              <a:t>pgAdmin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EC443-7653-45AC-BFD0-EBBA47FDC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00" y="1879600"/>
            <a:ext cx="3304900" cy="4887528"/>
          </a:xfrm>
        </p:spPr>
      </p:pic>
    </p:spTree>
    <p:extLst>
      <p:ext uri="{BB962C8B-B14F-4D97-AF65-F5344CB8AC3E}">
        <p14:creationId xmlns:p14="http://schemas.microsoft.com/office/powerpoint/2010/main" val="301333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C05B-A072-4287-999D-C3E1B5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35568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Connecting Data Frame in Notebook to Postgres using 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9E0D4-0177-4F7D-97A0-52B626ED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82" y="2426810"/>
            <a:ext cx="5631967" cy="16879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E7FF1-6A07-4010-B329-3712F73FB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5" y="4427220"/>
            <a:ext cx="8020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4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1964-458F-4F46-B195-262A91D7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EF3D-B9DA-4BBE-9990-085A602D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  <a:p>
            <a:r>
              <a:rPr lang="en-US" dirty="0"/>
              <a:t>Data Sources:</a:t>
            </a:r>
          </a:p>
          <a:p>
            <a:r>
              <a:rPr lang="en-US" dirty="0"/>
              <a:t>Kaggle - COVID-19 in USA, .csv file</a:t>
            </a:r>
          </a:p>
          <a:p>
            <a:r>
              <a:rPr lang="en-US" dirty="0" err="1"/>
              <a:t>Data.World</a:t>
            </a:r>
            <a:r>
              <a:rPr lang="en-US" dirty="0"/>
              <a:t> - Covid19India, .json file</a:t>
            </a:r>
          </a:p>
        </p:txBody>
      </p:sp>
    </p:spTree>
    <p:extLst>
      <p:ext uri="{BB962C8B-B14F-4D97-AF65-F5344CB8AC3E}">
        <p14:creationId xmlns:p14="http://schemas.microsoft.com/office/powerpoint/2010/main" val="9150711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106</TotalTime>
  <Words>100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ETL Project  Covid-19</vt:lpstr>
      <vt:lpstr>Data Formats Used </vt:lpstr>
      <vt:lpstr>Covid Data USA</vt:lpstr>
      <vt:lpstr>Data Clean Up</vt:lpstr>
      <vt:lpstr>Covid 19 India</vt:lpstr>
      <vt:lpstr>Data Clean Up</vt:lpstr>
      <vt:lpstr>Creating Database In pgAdmin</vt:lpstr>
      <vt:lpstr>Connecting Data Frame in Notebook to Postgres using Pandas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 Covid-19</dc:title>
  <dc:creator>Zack Rogers</dc:creator>
  <cp:lastModifiedBy>Zack Rogers</cp:lastModifiedBy>
  <cp:revision>6</cp:revision>
  <dcterms:created xsi:type="dcterms:W3CDTF">2021-03-21T21:02:25Z</dcterms:created>
  <dcterms:modified xsi:type="dcterms:W3CDTF">2021-03-21T22:48:27Z</dcterms:modified>
</cp:coreProperties>
</file>