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6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574D-CBE9-40F7-A117-010A7082356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4F4CB-0BCE-4F6C-BB09-D9ADDE61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6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4F4CB-0BCE-4F6C-BB09-D9ADDE6144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2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215900" y="952500"/>
            <a:ext cx="6227763" cy="1225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908050"/>
            <a:ext cx="6048375" cy="749300"/>
          </a:xfr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628775"/>
            <a:ext cx="6048375" cy="504825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38975" y="115888"/>
            <a:ext cx="1925638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8888" y="115888"/>
            <a:ext cx="5627687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8888" y="765175"/>
            <a:ext cx="3776662" cy="5903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87950" y="765175"/>
            <a:ext cx="3776663" cy="5903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15888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765175"/>
            <a:ext cx="7705725" cy="590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31729"/>
            <a:ext cx="6289675" cy="1524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Cancer Research Data Analysis</a:t>
            </a:r>
            <a:endParaRPr lang="uk-UA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362200"/>
            <a:ext cx="3240087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Presented by: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Zackery Rogers,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Luis Rojas,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Hector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Ladero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Akanksha Kukhraniya, Mariam Ahmad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uk-UA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>
            <a:extLst>
              <a:ext uri="{FF2B5EF4-FFF2-40B4-BE49-F238E27FC236}">
                <a16:creationId xmlns:a16="http://schemas.microsoft.com/office/drawing/2014/main" id="{6337337B-F607-4CD7-9150-78C0EC84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0" y="1916113"/>
            <a:ext cx="6553200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CDC SEER Data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7A07ECF-6E5F-4E9C-8EFB-30AD6A2C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00" y="2492375"/>
            <a:ext cx="4653200" cy="3959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916113"/>
            <a:ext cx="6553200" cy="508000"/>
          </a:xfrm>
        </p:spPr>
        <p:txBody>
          <a:bodyPr wrap="square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SEER Software</a:t>
            </a:r>
            <a:endParaRPr lang="ru-RU" sz="2800" b="1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8D6B1D7-9BC7-4414-883E-60B73AEA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723425"/>
            <a:ext cx="7200900" cy="3497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317032E1-F713-4277-8987-175EB5959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603"/>
            <a:ext cx="9144000" cy="44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5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048115-FB05-483C-96D8-BA796EC6F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603"/>
            <a:ext cx="9144000" cy="44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2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4768C04-1D03-4DE2-8C40-E72C1EADE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603"/>
            <a:ext cx="9144000" cy="44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06EC58C-093C-469B-8D37-435BE0C6F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603"/>
            <a:ext cx="9144000" cy="44407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9FFAE3-41A4-466E-8129-E1C510152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543" y="1374983"/>
            <a:ext cx="1589315" cy="777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A330B-E4B4-418A-85F3-A95F23DA2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737" y="3167317"/>
            <a:ext cx="1760750" cy="719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F9E1D3-1839-4FFA-BCBF-3540DFDED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0793" y="3167317"/>
            <a:ext cx="1760750" cy="8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67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9">
      <a:dk1>
        <a:srgbClr val="4D4D4D"/>
      </a:dk1>
      <a:lt1>
        <a:srgbClr val="FFFFFF"/>
      </a:lt1>
      <a:dk2>
        <a:srgbClr val="4D4D4D"/>
      </a:dk2>
      <a:lt2>
        <a:srgbClr val="800000"/>
      </a:lt2>
      <a:accent1>
        <a:srgbClr val="6699FF"/>
      </a:accent1>
      <a:accent2>
        <a:srgbClr val="99CC00"/>
      </a:accent2>
      <a:accent3>
        <a:srgbClr val="FFFFFF"/>
      </a:accent3>
      <a:accent4>
        <a:srgbClr val="404040"/>
      </a:accent4>
      <a:accent5>
        <a:srgbClr val="B8CAFF"/>
      </a:accent5>
      <a:accent6>
        <a:srgbClr val="8AB900"/>
      </a:accent6>
      <a:hlink>
        <a:srgbClr val="FF00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FF66CC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FFB8E2"/>
        </a:accent5>
        <a:accent6>
          <a:srgbClr val="5C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33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33CC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ADE2FF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33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2D"/>
        </a:accent6>
        <a:hlink>
          <a:srgbClr val="FF99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6699FF"/>
        </a:accent1>
        <a:accent2>
          <a:srgbClr val="339933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2D"/>
        </a:accent6>
        <a:hlink>
          <a:srgbClr val="FF99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6699FF"/>
        </a:accent1>
        <a:accent2>
          <a:srgbClr val="99CC00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8AB900"/>
        </a:accent6>
        <a:hlink>
          <a:srgbClr val="FF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128</TotalTime>
  <Words>27</Words>
  <Application>Microsoft Office PowerPoint</Application>
  <PresentationFormat>On-screen Show (4:3)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template</vt:lpstr>
      <vt:lpstr>Cancer Research Data Analysis</vt:lpstr>
      <vt:lpstr>CDC SEER Data</vt:lpstr>
      <vt:lpstr>SEER Software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akanksha kukhraniya</dc:creator>
  <cp:lastModifiedBy>akanksha kukhraniya</cp:lastModifiedBy>
  <cp:revision>3</cp:revision>
  <dcterms:created xsi:type="dcterms:W3CDTF">2021-06-10T16:53:14Z</dcterms:created>
  <dcterms:modified xsi:type="dcterms:W3CDTF">2021-06-10T21:37:02Z</dcterms:modified>
</cp:coreProperties>
</file>