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Cancer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Zackery Rogers, Luis Rojas, Hector </a:t>
            </a:r>
            <a:r>
              <a:rPr lang="en-US" dirty="0" err="1">
                <a:solidFill>
                  <a:schemeClr val="tx1"/>
                </a:solidFill>
              </a:rPr>
              <a:t>Ladero</a:t>
            </a:r>
            <a:r>
              <a:rPr lang="en-US" dirty="0">
                <a:solidFill>
                  <a:schemeClr val="tx1"/>
                </a:solidFill>
              </a:rPr>
              <a:t>, Akanksha </a:t>
            </a:r>
            <a:r>
              <a:rPr lang="en-US" dirty="0" err="1">
                <a:solidFill>
                  <a:schemeClr val="tx1"/>
                </a:solidFill>
              </a:rPr>
              <a:t>Kukhraniya</a:t>
            </a:r>
            <a:r>
              <a:rPr lang="en-US" dirty="0">
                <a:solidFill>
                  <a:schemeClr val="tx1"/>
                </a:solidFill>
              </a:rPr>
              <a:t>, Mariam Ahmad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{707F1AEF-4DD1-486B-B3C9-13796E342F42}tf78438558_win32</Template>
  <TotalTime>8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Cancer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Statistics</dc:title>
  <dc:creator>Mariam Ahmad</dc:creator>
  <cp:lastModifiedBy>Mariam Ahmad</cp:lastModifiedBy>
  <cp:revision>1</cp:revision>
  <dcterms:created xsi:type="dcterms:W3CDTF">2021-06-03T01:06:01Z</dcterms:created>
  <dcterms:modified xsi:type="dcterms:W3CDTF">2021-06-03T01:14:26Z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