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7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0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2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2F0-B48E-4131-9D3A-44F20084523E}" type="datetimeFigureOut">
              <a:rPr lang="zh-CN" altLang="en-US" smtClean="0"/>
              <a:t>2016-5-6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84EC-06D4-460C-B981-C70DC489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2132858"/>
            <a:ext cx="7114395" cy="35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037" y="358404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商业计划书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2911652"/>
            <a:ext cx="64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4437112"/>
            <a:ext cx="649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1895" y="317268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4664087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解答下列问题。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6472" y="2924946"/>
            <a:ext cx="225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472" y="3522495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6472" y="410959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1564" y="470859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59492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注意：</a:t>
            </a:r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本</a:t>
            </a:r>
            <a:r>
              <a:rPr lang="zh-CN" altLang="zh-CN" sz="2400" b="1" dirty="0">
                <a:solidFill>
                  <a:schemeClr val="accent6">
                    <a:lumMod val="75000"/>
                  </a:schemeClr>
                </a:solidFill>
              </a:rPr>
              <a:t>提纲仅作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BP</a:t>
            </a:r>
            <a:r>
              <a:rPr lang="zh-CN" altLang="zh-CN" sz="2400" b="1" dirty="0">
                <a:solidFill>
                  <a:schemeClr val="accent6">
                    <a:lumMod val="75000"/>
                  </a:schemeClr>
                </a:solidFill>
              </a:rPr>
              <a:t>制作参考</a:t>
            </a:r>
            <a:r>
              <a:rPr lang="zh-CN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使用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，非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BP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模板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1. </a:t>
            </a:r>
            <a:r>
              <a:rPr lang="zh-CN" altLang="en-US" dirty="0"/>
              <a:t>需求：目标市场和用户是</a:t>
            </a:r>
            <a:r>
              <a:rPr lang="zh-CN" altLang="en-US" dirty="0" smtClean="0"/>
              <a:t>谁</a:t>
            </a:r>
            <a:r>
              <a:rPr lang="en-US" altLang="zh-CN" dirty="0" smtClean="0"/>
              <a:t>?</a:t>
            </a:r>
            <a:r>
              <a:rPr lang="zh-CN" altLang="en-US" dirty="0" smtClean="0"/>
              <a:t>用户</a:t>
            </a:r>
            <a:r>
              <a:rPr lang="zh-CN" altLang="en-US" dirty="0"/>
              <a:t>的问题</a:t>
            </a:r>
            <a:r>
              <a:rPr lang="en-US" altLang="zh-CN" dirty="0"/>
              <a:t>/</a:t>
            </a:r>
            <a:r>
              <a:rPr lang="zh-CN" altLang="en-US" dirty="0"/>
              <a:t>痛点</a:t>
            </a:r>
            <a:r>
              <a:rPr lang="en-US" altLang="zh-CN" dirty="0"/>
              <a:t>/</a:t>
            </a:r>
            <a:r>
              <a:rPr lang="zh-CN" altLang="en-US" dirty="0"/>
              <a:t>需求是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</a:t>
            </a:r>
            <a:r>
              <a:rPr lang="zh-CN" altLang="en-US" dirty="0"/>
              <a:t>最好有市场空间分析）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产品：你们的产品是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?</a:t>
            </a:r>
            <a:r>
              <a:rPr lang="zh-CN" altLang="en-US" dirty="0" smtClean="0"/>
              <a:t>如何</a:t>
            </a:r>
            <a:r>
              <a:rPr lang="zh-CN" altLang="en-US" dirty="0"/>
              <a:t>创新或颠覆性解决用户</a:t>
            </a:r>
            <a:r>
              <a:rPr lang="zh-CN" altLang="en-US" dirty="0" smtClean="0"/>
              <a:t>问题？产品形态？可能</a:t>
            </a:r>
            <a:r>
              <a:rPr lang="zh-CN" altLang="en-US" dirty="0"/>
              <a:t>的盈利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>?</a:t>
            </a:r>
            <a:r>
              <a:rPr lang="zh-CN" altLang="en-US" dirty="0" smtClean="0"/>
              <a:t>产品典型</a:t>
            </a:r>
            <a:r>
              <a:rPr lang="zh-CN" altLang="en-US" dirty="0" smtClean="0"/>
              <a:t>应用场景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1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 smtClean="0"/>
              <a:t>团队：</a:t>
            </a:r>
            <a:r>
              <a:rPr lang="zh-CN" altLang="en-US" dirty="0" smtClean="0">
                <a:solidFill>
                  <a:srgbClr val="FF0000"/>
                </a:solidFill>
              </a:rPr>
              <a:t>背景介绍？</a:t>
            </a:r>
            <a:r>
              <a:rPr lang="zh-CN" altLang="en-US" dirty="0" smtClean="0"/>
              <a:t>你们</a:t>
            </a:r>
            <a:r>
              <a:rPr lang="zh-CN" altLang="en-US" dirty="0"/>
              <a:t>是</a:t>
            </a:r>
            <a:r>
              <a:rPr lang="zh-CN" altLang="en-US" dirty="0" smtClean="0"/>
              <a:t>谁</a:t>
            </a:r>
            <a:r>
              <a:rPr lang="en-US" altLang="zh-CN" dirty="0" smtClean="0"/>
              <a:t>?</a:t>
            </a:r>
            <a:r>
              <a:rPr lang="zh-CN" altLang="en-US" dirty="0" smtClean="0"/>
              <a:t>为什么</a:t>
            </a:r>
            <a:r>
              <a:rPr lang="zh-CN" altLang="en-US" dirty="0"/>
              <a:t>是你们来</a:t>
            </a:r>
            <a:r>
              <a:rPr lang="zh-CN" altLang="en-US" dirty="0" smtClean="0"/>
              <a:t>做</a:t>
            </a:r>
            <a:r>
              <a:rPr lang="en-US" altLang="zh-CN" dirty="0" smtClean="0"/>
              <a:t>?</a:t>
            </a:r>
            <a:r>
              <a:rPr lang="zh-CN" altLang="en-US" dirty="0" smtClean="0"/>
              <a:t>为什么</a:t>
            </a:r>
            <a:r>
              <a:rPr lang="zh-CN" altLang="en-US" dirty="0"/>
              <a:t>你们可以</a:t>
            </a:r>
            <a:r>
              <a:rPr lang="zh-CN" altLang="en-US" dirty="0" smtClean="0"/>
              <a:t>做成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4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4. </a:t>
            </a:r>
            <a:r>
              <a:rPr lang="zh-CN" altLang="en-US" dirty="0"/>
              <a:t>计划：现在的项目进度以及未来的项目执行计划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自由</a:t>
            </a:r>
            <a:r>
              <a:rPr lang="zh-CN" altLang="en-US" dirty="0" smtClean="0"/>
              <a:t>阐述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：由于演示时间仅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分钟，建议将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页以内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114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tfsp</dc:creator>
  <cp:lastModifiedBy>tfsp</cp:lastModifiedBy>
  <cp:revision>13</cp:revision>
  <dcterms:created xsi:type="dcterms:W3CDTF">2015-01-04T09:03:25Z</dcterms:created>
  <dcterms:modified xsi:type="dcterms:W3CDTF">2016-05-06T06:59:25Z</dcterms:modified>
</cp:coreProperties>
</file>