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7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2F0-B48E-4131-9D3A-44F20084523E}" type="datetimeFigureOut">
              <a:rPr lang="zh-CN" altLang="en-US" smtClean="0"/>
              <a:t>2018-3-8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2132858"/>
            <a:ext cx="7114395" cy="35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037" y="358404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911652"/>
            <a:ext cx="64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4437112"/>
            <a:ext cx="64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1895" y="327627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项目名称，项目类型，项目阶段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25144"/>
            <a:ext cx="187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围绕以下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个核心要素制作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6472" y="2924946"/>
            <a:ext cx="225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472" y="352249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6472" y="410959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1564" y="470859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620688"/>
            <a:ext cx="7272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注意：</a:t>
            </a:r>
            <a:endParaRPr lang="en-US" altLang="zh-CN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本</a:t>
            </a: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</a:rPr>
              <a:t>提纲</a:t>
            </a:r>
            <a:r>
              <a:rPr lang="zh-CN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仅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供</a:t>
            </a: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</a:rPr>
              <a:t>制作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BP</a:t>
            </a:r>
            <a:r>
              <a:rPr lang="zh-CN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参考使用</a:t>
            </a:r>
            <a:endParaRPr lang="en-US" altLang="zh-CN" sz="3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非</a:t>
            </a:r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</a:rPr>
              <a:t>BP</a:t>
            </a: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标准模板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团队：背景介绍？详细描述核心创始人的背景情况</a:t>
            </a:r>
            <a:r>
              <a:rPr lang="zh-CN" altLang="en-US" dirty="0" smtClean="0">
                <a:solidFill>
                  <a:srgbClr val="FF0000"/>
                </a:solidFill>
              </a:rPr>
              <a:t>（任职履历、运营经历、代表作品等）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4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产品：你们的产品是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如何</a:t>
            </a:r>
            <a:r>
              <a:rPr lang="zh-CN" altLang="en-US" dirty="0"/>
              <a:t>创新或颠覆性解决用户</a:t>
            </a:r>
            <a:r>
              <a:rPr lang="zh-CN" altLang="en-US" dirty="0" smtClean="0"/>
              <a:t>问题？产品形态？可能</a:t>
            </a:r>
            <a:r>
              <a:rPr lang="zh-CN" altLang="en-US" dirty="0"/>
              <a:t>的盈利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>?</a:t>
            </a:r>
            <a:r>
              <a:rPr lang="zh-CN" altLang="en-US" dirty="0" smtClean="0"/>
              <a:t>产品典型应用场景？（</a:t>
            </a:r>
            <a:r>
              <a:rPr lang="zh-CN" altLang="en-US" dirty="0">
                <a:solidFill>
                  <a:srgbClr val="FF0000"/>
                </a:solidFill>
              </a:rPr>
              <a:t>若产品有</a:t>
            </a:r>
            <a:r>
              <a:rPr lang="zh-CN" altLang="en-US" dirty="0" smtClean="0">
                <a:solidFill>
                  <a:srgbClr val="FF0000"/>
                </a:solidFill>
              </a:rPr>
              <a:t>运营或销售数据</a:t>
            </a:r>
            <a:r>
              <a:rPr lang="zh-CN" altLang="en-US" dirty="0">
                <a:solidFill>
                  <a:srgbClr val="FF0000"/>
                </a:solidFill>
              </a:rPr>
              <a:t>请具体描述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en-US" altLang="zh-CN" dirty="0"/>
              <a:t> </a:t>
            </a:r>
            <a:r>
              <a:rPr lang="zh-CN" altLang="en-US" dirty="0"/>
              <a:t>需求：目标市场和用户是</a:t>
            </a:r>
            <a:r>
              <a:rPr lang="zh-CN" altLang="en-US" dirty="0" smtClean="0"/>
              <a:t>谁</a:t>
            </a:r>
            <a:r>
              <a:rPr lang="en-US" altLang="zh-CN" dirty="0" smtClean="0"/>
              <a:t>?</a:t>
            </a:r>
            <a:r>
              <a:rPr lang="zh-CN" altLang="en-US" dirty="0" smtClean="0"/>
              <a:t>用户</a:t>
            </a:r>
            <a:r>
              <a:rPr lang="zh-CN" altLang="en-US" dirty="0"/>
              <a:t>的问题</a:t>
            </a:r>
            <a:r>
              <a:rPr lang="en-US" altLang="zh-CN" dirty="0"/>
              <a:t>/</a:t>
            </a:r>
            <a:r>
              <a:rPr lang="zh-CN" altLang="en-US" dirty="0"/>
              <a:t>痛点</a:t>
            </a:r>
            <a:r>
              <a:rPr lang="en-US" altLang="zh-CN" dirty="0"/>
              <a:t>/</a:t>
            </a:r>
            <a:r>
              <a:rPr lang="zh-CN" altLang="en-US" dirty="0"/>
              <a:t>需求是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简单的市场分析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4. </a:t>
            </a:r>
            <a:r>
              <a:rPr lang="zh-CN" altLang="en-US" dirty="0"/>
              <a:t>计划：现在的项目</a:t>
            </a:r>
            <a:r>
              <a:rPr lang="zh-CN" altLang="en-US" dirty="0" smtClean="0"/>
              <a:t>进度（</a:t>
            </a:r>
            <a:r>
              <a:rPr lang="zh-CN" altLang="en-US" dirty="0" smtClean="0">
                <a:solidFill>
                  <a:srgbClr val="FF0000"/>
                </a:solidFill>
              </a:rPr>
              <a:t>处于什么阶段</a:t>
            </a:r>
            <a:r>
              <a:rPr lang="zh-CN" altLang="en-US" dirty="0" smtClean="0"/>
              <a:t>）？未来</a:t>
            </a:r>
            <a:r>
              <a:rPr lang="zh-CN" altLang="en-US" dirty="0"/>
              <a:t>的项目执行计划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商业推广或运营模式等</a:t>
            </a:r>
            <a:r>
              <a:rPr lang="zh-CN" altLang="en-US" dirty="0" smtClean="0"/>
              <a:t>）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自由阐述（</a:t>
            </a:r>
            <a:r>
              <a:rPr lang="zh-CN" altLang="en-US" dirty="0" smtClean="0">
                <a:solidFill>
                  <a:srgbClr val="FF0000"/>
                </a:solidFill>
              </a:rPr>
              <a:t>非必写</a:t>
            </a:r>
            <a:r>
              <a:rPr lang="zh-CN" altLang="en-US" dirty="0" smtClean="0"/>
              <a:t>）：其他需要补充强调的、有助于展示项目特色和亮点的内容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139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tfsp</dc:creator>
  <cp:lastModifiedBy>tfsp</cp:lastModifiedBy>
  <cp:revision>16</cp:revision>
  <dcterms:created xsi:type="dcterms:W3CDTF">2015-01-04T09:03:25Z</dcterms:created>
  <dcterms:modified xsi:type="dcterms:W3CDTF">2018-03-08T06:02:23Z</dcterms:modified>
</cp:coreProperties>
</file>