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  <p:sldId id="274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15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7C070-F88A-4962-8758-64FDE7476445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B41F8-52A2-4A91-BEC6-7FA623C2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6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D25F-CBC9-400A-9545-2EEA76EFA41F}" type="datetime1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2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4D6F-C707-4E64-A438-8D5646D33185}" type="datetime1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5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E6D9-46A8-4A21-8229-C67D04AD23B1}" type="datetime1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0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27A9-6EB8-4EA2-BB45-896833F3C309}" type="datetime1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4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78AC-C221-41E4-9736-772AD10BFA6D}" type="datetime1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6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5B22-7858-4B43-B993-80678047F9CB}" type="datetime1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2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0F3F-24D7-4F54-8A0A-1F0690C8B5DB}" type="datetime1">
              <a:rPr lang="en-US" smtClean="0"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5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3155-6700-47A0-A1E3-B002BE13966E}" type="datetime1">
              <a:rPr lang="en-US" smtClean="0"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5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9772-C0E6-49B3-8321-E493C09574B0}" type="datetime1">
              <a:rPr lang="en-US" smtClean="0"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3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2C6C-3A35-4DCA-AFA9-FB5C39414460}" type="datetime1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1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F9AE-B318-48D1-8E01-C60FF4B48C15}" type="datetime1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8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09B41-B074-4F78-8CA6-8FDCB508E46A}" type="datetime1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E2AC5-58DA-42BA-80DC-22B4265D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hardware/Sensor.html#getMaximumRange%28%29" TargetMode="External"/><Relationship Id="rId2" Type="http://schemas.openxmlformats.org/officeDocument/2006/relationships/hyperlink" Target="http://developer.android.com/reference/android/hardware/Sensor.html#getResolution%28%2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hardware/Sensor.html#getPower%28%29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hardware/Sensor.html#getVersion%28%29" TargetMode="External"/><Relationship Id="rId2" Type="http://schemas.openxmlformats.org/officeDocument/2006/relationships/hyperlink" Target="http://developer.android.com/reference/android/hardware/Sensor.html#getVendor%28%2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hardware/Sensor.html#getMinDelay%28%29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hardware/SensorEventListener.html#onAccuracyChanged%28android.hardware.Sensor,%20int%29" TargetMode="External"/><Relationship Id="rId2" Type="http://schemas.openxmlformats.org/officeDocument/2006/relationships/hyperlink" Target="http://developer.android.com/reference/android/hardware/SensorEventListen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hardware/SensorEventListener.html#onSensorChanged%28android.hardware.SensorEvent%2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hardware/Sensor.html" TargetMode="External"/><Relationship Id="rId7" Type="http://schemas.openxmlformats.org/officeDocument/2006/relationships/hyperlink" Target="http://developer.android.com/reference/android/hardware/SensorManager.html#SENSOR_STATUS_UNRELIABLE" TargetMode="External"/><Relationship Id="rId2" Type="http://schemas.openxmlformats.org/officeDocument/2006/relationships/hyperlink" Target="http://developer.android.com/reference/android/hardware/SensorEventListener.html#onAccuracyChanged%28android.hardware.Sensor,%20int%2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android/hardware/SensorManager.html#SENSOR_STATUS_ACCURACY_HIGH" TargetMode="External"/><Relationship Id="rId5" Type="http://schemas.openxmlformats.org/officeDocument/2006/relationships/hyperlink" Target="http://developer.android.com/reference/android/hardware/SensorManager.html#SENSOR_STATUS_ACCURACY_MEDIUM" TargetMode="External"/><Relationship Id="rId4" Type="http://schemas.openxmlformats.org/officeDocument/2006/relationships/hyperlink" Target="http://developer.android.com/reference/android/hardware/SensorManager.html#SENSOR_STATUS_ACCURACY_LOW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hardware/SensorEvent.html" TargetMode="External"/><Relationship Id="rId2" Type="http://schemas.openxmlformats.org/officeDocument/2006/relationships/hyperlink" Target="http://developer.android.com/reference/android/hardware/SensorEventListener.html#onSensorChanged%28android.hardware.SensorEvent%29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Activity.html#onPause%28%29" TargetMode="External"/><Relationship Id="rId2" Type="http://schemas.openxmlformats.org/officeDocument/2006/relationships/hyperlink" Target="http://developer.android.com/reference/android/app/Activity.html#onResume%28%29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manifest/uses-feature-element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hardware/SensorManager.html#remapCoordinateSystem%28float[],%20int,%20int,%20float[]%29" TargetMode="External"/><Relationship Id="rId2" Type="http://schemas.openxmlformats.org/officeDocument/2006/relationships/hyperlink" Target="http://developer.android.com/reference/android/view/Display.html#getRotation%28%29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sensors/sensors_overview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hardware/package-summary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Sensors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7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SensorEventListener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this interface to create two callback methods that receive notifications (sensor events) when sensor values change or when sensor accuracy changes</a:t>
            </a:r>
          </a:p>
          <a:p>
            <a:r>
              <a:rPr lang="en-US" dirty="0" err="1" smtClean="0"/>
              <a:t>onSensorChanged</a:t>
            </a:r>
            <a:r>
              <a:rPr lang="en-US" dirty="0" smtClean="0"/>
              <a:t>(</a:t>
            </a:r>
            <a:r>
              <a:rPr lang="en-US" dirty="0" err="1" smtClean="0"/>
              <a:t>SensorEvent</a:t>
            </a:r>
            <a:r>
              <a:rPr lang="en-US" dirty="0" smtClean="0"/>
              <a:t> e)</a:t>
            </a:r>
          </a:p>
          <a:p>
            <a:r>
              <a:rPr lang="en-US" dirty="0" err="1" smtClean="0"/>
              <a:t>onAccuracyChanged</a:t>
            </a:r>
            <a:r>
              <a:rPr lang="en-US" dirty="0" smtClean="0"/>
              <a:t>(Sensor s, Accuracy a)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Sensor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sensors and sensor capabilities</a:t>
            </a:r>
          </a:p>
          <a:p>
            <a:r>
              <a:rPr lang="en-US" dirty="0" smtClean="0"/>
              <a:t>Monitor sensor events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2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Android versions support different sensors</a:t>
            </a:r>
          </a:p>
          <a:p>
            <a:r>
              <a:rPr lang="en-US" dirty="0" smtClean="0"/>
              <a:t>Not every device has all sensors. For example, my phone has a pressure sensor while my touchpad does not.  Cheap devices tend to have fewer sensors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5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nsolas"/>
              </a:rPr>
              <a:t>SensorManager</a:t>
            </a:r>
            <a:r>
              <a:rPr lang="en-US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b="1" dirty="0" err="1" smtClean="0">
                <a:solidFill>
                  <a:srgbClr val="0000C0"/>
                </a:solidFill>
                <a:latin typeface="Consolas"/>
              </a:rPr>
              <a:t>mSensorMgr</a:t>
            </a:r>
            <a:r>
              <a:rPr lang="en-US" sz="28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00C0"/>
                </a:solidFill>
                <a:latin typeface="Consolas"/>
              </a:rPr>
              <a:t>mSensorMgr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SensorManager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getSystemService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i="1" dirty="0" smtClean="0">
                <a:solidFill>
                  <a:srgbClr val="0000C0"/>
                </a:solidFill>
                <a:latin typeface="Consolas"/>
              </a:rPr>
              <a:t>SENSOR_SERVICE</a:t>
            </a:r>
            <a:r>
              <a:rPr lang="en-US" sz="28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List&lt;Sensor&gt;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sensorList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800" dirty="0" err="1" smtClean="0">
                <a:solidFill>
                  <a:srgbClr val="0000C0"/>
                </a:solidFill>
                <a:latin typeface="Consolas"/>
              </a:rPr>
              <a:t>mSensorMgr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.getSensorList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Sensor.</a:t>
            </a:r>
            <a:r>
              <a:rPr lang="en-US" sz="2800" i="1" dirty="0" err="1" smtClean="0">
                <a:solidFill>
                  <a:srgbClr val="0000C0"/>
                </a:solidFill>
                <a:latin typeface="Consolas"/>
              </a:rPr>
              <a:t>TYPE_ALL</a:t>
            </a:r>
            <a:r>
              <a:rPr lang="en-US" sz="28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Iterator&lt;Sensor&gt;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iSense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=   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sensorList.iterator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5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string sense;</a:t>
            </a:r>
          </a:p>
          <a:p>
            <a:pPr marL="0" indent="0">
              <a:buNone/>
            </a:pPr>
            <a:r>
              <a:rPr lang="en-US" dirty="0" smtClean="0"/>
              <a:t>// Get a string with the names of all sensors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iSense.hasNext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Sensor s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iSense.next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sense +=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s.getName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 +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"\n"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7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addition to </a:t>
            </a:r>
            <a:r>
              <a:rPr lang="en-US" dirty="0" err="1" smtClean="0"/>
              <a:t>getName</a:t>
            </a:r>
            <a:r>
              <a:rPr lang="en-US" dirty="0" smtClean="0"/>
              <a:t>, there are also </a:t>
            </a:r>
            <a:r>
              <a:rPr lang="en-US" dirty="0" err="1" smtClean="0"/>
              <a:t>getClass</a:t>
            </a:r>
            <a:r>
              <a:rPr lang="en-US" dirty="0" smtClean="0"/>
              <a:t>, </a:t>
            </a:r>
            <a:r>
              <a:rPr lang="en-US" dirty="0" err="1" smtClean="0"/>
              <a:t>getType</a:t>
            </a:r>
            <a:r>
              <a:rPr lang="en-US" dirty="0" smtClean="0"/>
              <a:t>, </a:t>
            </a:r>
            <a:r>
              <a:rPr lang="en-US" dirty="0" err="1" smtClean="0"/>
              <a:t>getMaximumRange</a:t>
            </a:r>
            <a:r>
              <a:rPr lang="en-US" dirty="0" smtClean="0"/>
              <a:t>, </a:t>
            </a:r>
            <a:r>
              <a:rPr lang="en-US" dirty="0" err="1" smtClean="0"/>
              <a:t>getPower</a:t>
            </a:r>
            <a:r>
              <a:rPr lang="en-US" dirty="0" smtClean="0"/>
              <a:t>, and other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hlinkClick r:id="rId2"/>
              </a:rPr>
              <a:t>getResolution</a:t>
            </a:r>
            <a:r>
              <a:rPr lang="en-US" dirty="0" smtClean="0">
                <a:hlinkClick r:id="rId2"/>
              </a:rPr>
              <a:t>()</a:t>
            </a:r>
            <a:r>
              <a:rPr lang="en-US" dirty="0" smtClean="0"/>
              <a:t> and </a:t>
            </a:r>
            <a:r>
              <a:rPr lang="en-US" dirty="0" err="1" smtClean="0">
                <a:hlinkClick r:id="rId3"/>
              </a:rPr>
              <a:t>getMaximumRange</a:t>
            </a:r>
            <a:r>
              <a:rPr lang="en-US" dirty="0" smtClean="0">
                <a:hlinkClick r:id="rId3"/>
              </a:rPr>
              <a:t>()</a:t>
            </a:r>
            <a:r>
              <a:rPr lang="en-US" dirty="0" smtClean="0"/>
              <a:t> methods to obtain a sensor's resolution and maximum range of measurement</a:t>
            </a:r>
          </a:p>
          <a:p>
            <a:r>
              <a:rPr lang="en-US" dirty="0" smtClean="0"/>
              <a:t>Use the </a:t>
            </a:r>
            <a:r>
              <a:rPr lang="en-US" dirty="0" err="1" smtClean="0">
                <a:hlinkClick r:id="rId4"/>
              </a:rPr>
              <a:t>getPower</a:t>
            </a:r>
            <a:r>
              <a:rPr lang="en-US" dirty="0" smtClean="0">
                <a:hlinkClick r:id="rId4"/>
              </a:rPr>
              <a:t>()</a:t>
            </a:r>
            <a:r>
              <a:rPr lang="en-US" dirty="0" smtClean="0"/>
              <a:t> method to obtain a sensor's power requirements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3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hlinkClick r:id="rId2"/>
              </a:rPr>
              <a:t>getVendor</a:t>
            </a:r>
            <a:r>
              <a:rPr lang="en-US" dirty="0" smtClean="0">
                <a:hlinkClick r:id="rId2"/>
              </a:rPr>
              <a:t>()</a:t>
            </a:r>
            <a:r>
              <a:rPr lang="en-US" dirty="0" smtClean="0"/>
              <a:t> and </a:t>
            </a:r>
            <a:r>
              <a:rPr lang="en-US" dirty="0" err="1" smtClean="0">
                <a:hlinkClick r:id="rId3"/>
              </a:rPr>
              <a:t>getVersion</a:t>
            </a:r>
            <a:r>
              <a:rPr lang="en-US" dirty="0" smtClean="0">
                <a:hlinkClick r:id="rId3"/>
              </a:rPr>
              <a:t>()</a:t>
            </a:r>
            <a:r>
              <a:rPr lang="en-US" dirty="0" smtClean="0"/>
              <a:t> let you look for a specific sensor.</a:t>
            </a:r>
          </a:p>
          <a:p>
            <a:r>
              <a:rPr lang="en-US" dirty="0" smtClean="0"/>
              <a:t>If it isn’t present, you can use a different one or tell the user your app can’t run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7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useful method is </a:t>
            </a:r>
            <a:r>
              <a:rPr lang="en-US" dirty="0" err="1" smtClean="0">
                <a:hlinkClick r:id="rId2"/>
              </a:rPr>
              <a:t>getMinDelay</a:t>
            </a:r>
            <a:r>
              <a:rPr lang="en-US" dirty="0" smtClean="0">
                <a:hlinkClick r:id="rId2"/>
              </a:rPr>
              <a:t>()</a:t>
            </a:r>
            <a:r>
              <a:rPr lang="en-US" dirty="0" smtClean="0"/>
              <a:t>, which returns the minimum time interval (in microseconds) a sensor can use to sense data</a:t>
            </a:r>
          </a:p>
          <a:p>
            <a:r>
              <a:rPr lang="en-US" dirty="0" smtClean="0"/>
              <a:t>Any sensor that returns a non-zero value for </a:t>
            </a:r>
            <a:r>
              <a:rPr lang="en-US" dirty="0" err="1" smtClean="0">
                <a:hlinkClick r:id="rId2"/>
              </a:rPr>
              <a:t>getMinDelay</a:t>
            </a:r>
            <a:r>
              <a:rPr lang="en-US" dirty="0" smtClean="0">
                <a:hlinkClick r:id="rId2"/>
              </a:rPr>
              <a:t>()</a:t>
            </a:r>
            <a:r>
              <a:rPr lang="en-US" dirty="0" smtClean="0"/>
              <a:t> is a streaming sensor.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47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Sensor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monitor raw sensor data you need to implement two callback methods that are exposed through the </a:t>
            </a:r>
            <a:r>
              <a:rPr lang="en-US" dirty="0" err="1" smtClean="0">
                <a:hlinkClick r:id="rId2"/>
              </a:rPr>
              <a:t>SensorEventListener</a:t>
            </a:r>
            <a:r>
              <a:rPr lang="en-US" dirty="0" smtClean="0"/>
              <a:t> interface: </a:t>
            </a:r>
            <a:r>
              <a:rPr lang="en-US" dirty="0" err="1" smtClean="0">
                <a:hlinkClick r:id="rId3"/>
              </a:rPr>
              <a:t>onAccuracyChanged</a:t>
            </a:r>
            <a:r>
              <a:rPr lang="en-US" dirty="0" smtClean="0">
                <a:hlinkClick r:id="rId3"/>
              </a:rPr>
              <a:t>()</a:t>
            </a:r>
            <a:r>
              <a:rPr lang="en-US" dirty="0" smtClean="0"/>
              <a:t> and </a:t>
            </a:r>
            <a:r>
              <a:rPr lang="en-US" dirty="0" err="1" smtClean="0">
                <a:hlinkClick r:id="rId4"/>
              </a:rPr>
              <a:t>onSensorChanged</a:t>
            </a:r>
            <a:r>
              <a:rPr lang="en-US" dirty="0" smtClean="0">
                <a:hlinkClick r:id="rId4"/>
              </a:rPr>
              <a:t>()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1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Android-powered devices have built-in sensors that measure motion, orientation, and various environmental conditions</a:t>
            </a:r>
          </a:p>
          <a:p>
            <a:r>
              <a:rPr lang="en-US" dirty="0" smtClean="0"/>
              <a:t> These sensors are capable of providing raw data with high precision and accuracy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8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Accuracy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invokes the </a:t>
            </a:r>
            <a:r>
              <a:rPr lang="en-US" dirty="0" err="1" smtClean="0">
                <a:hlinkClick r:id="rId2"/>
              </a:rPr>
              <a:t>onAccuracyChanged</a:t>
            </a:r>
            <a:r>
              <a:rPr lang="en-US" dirty="0" smtClean="0">
                <a:hlinkClick r:id="rId2"/>
              </a:rPr>
              <a:t>()</a:t>
            </a:r>
            <a:r>
              <a:rPr lang="en-US" dirty="0" smtClean="0"/>
              <a:t> method, providing you with a reference to the </a:t>
            </a:r>
            <a:r>
              <a:rPr lang="en-US" dirty="0" smtClean="0">
                <a:hlinkClick r:id="rId3"/>
              </a:rPr>
              <a:t>Sensor</a:t>
            </a:r>
            <a:r>
              <a:rPr lang="en-US" dirty="0" smtClean="0"/>
              <a:t> object that changed and the new accuracy of the sensor. Accuracy is represented by one of four status constants: </a:t>
            </a:r>
            <a:r>
              <a:rPr lang="en-US" dirty="0" smtClean="0">
                <a:hlinkClick r:id="rId4"/>
              </a:rPr>
              <a:t>SENSOR_STATUS_ACCURACY_LOW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SENSOR_STATUS_ACCURACY_MEDIUM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SENSOR_STATUS_ACCURACY_HIGH</a:t>
            </a:r>
            <a:r>
              <a:rPr lang="en-US" dirty="0" smtClean="0"/>
              <a:t>, or </a:t>
            </a:r>
            <a:r>
              <a:rPr lang="en-US" dirty="0" smtClean="0">
                <a:hlinkClick r:id="rId7"/>
              </a:rPr>
              <a:t>SENSOR_STATUS_UNRELIABLE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62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Value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system invokes the </a:t>
            </a:r>
            <a:r>
              <a:rPr lang="en-US" dirty="0" err="1" smtClean="0">
                <a:hlinkClick r:id="rId2"/>
              </a:rPr>
              <a:t>onSensorChanged</a:t>
            </a:r>
            <a:r>
              <a:rPr lang="en-US" dirty="0" smtClean="0">
                <a:hlinkClick r:id="rId2"/>
              </a:rPr>
              <a:t>()</a:t>
            </a:r>
            <a:r>
              <a:rPr lang="en-US" dirty="0" smtClean="0"/>
              <a:t> method, providing you with a </a:t>
            </a:r>
            <a:r>
              <a:rPr lang="en-US" dirty="0" err="1" smtClean="0">
                <a:hlinkClick r:id="rId3"/>
              </a:rPr>
              <a:t>SensorEvent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 A </a:t>
            </a:r>
            <a:r>
              <a:rPr lang="en-US" dirty="0" err="1" smtClean="0">
                <a:hlinkClick r:id="rId3"/>
              </a:rPr>
              <a:t>SensorEvent</a:t>
            </a:r>
            <a:r>
              <a:rPr lang="en-US" dirty="0" smtClean="0"/>
              <a:t> object contains information about the new sensor data, including: the accuracy of the data, the sensor that generated the data, the timestamp at which the data was generated, and the new data that the sensor recorded.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16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Value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onSensorChanged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SensorEvent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event)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event.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sensor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.getType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 ==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Sensor.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TYPE_ACCELEROMETER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C0"/>
                </a:solidFill>
                <a:latin typeface="Consolas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event.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values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[0]);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C0"/>
                </a:solidFill>
                <a:latin typeface="Consolas"/>
              </a:rPr>
              <a:t>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event.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values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[1]);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C0"/>
                </a:solidFill>
                <a:latin typeface="Consolas"/>
              </a:rPr>
              <a:t>z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event.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values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[2]);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.invalidate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35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Pause and 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example uses the </a:t>
            </a:r>
            <a:r>
              <a:rPr lang="en-US" dirty="0" err="1" smtClean="0">
                <a:hlinkClick r:id="rId2"/>
              </a:rPr>
              <a:t>onResume</a:t>
            </a:r>
            <a:r>
              <a:rPr lang="en-US" dirty="0" smtClean="0">
                <a:hlinkClick r:id="rId2"/>
              </a:rPr>
              <a:t>()</a:t>
            </a:r>
            <a:r>
              <a:rPr lang="en-US" dirty="0" smtClean="0"/>
              <a:t> and </a:t>
            </a:r>
            <a:r>
              <a:rPr lang="en-US" dirty="0" err="1" smtClean="0">
                <a:hlinkClick r:id="rId3"/>
              </a:rPr>
              <a:t>onPause</a:t>
            </a:r>
            <a:r>
              <a:rPr lang="en-US" dirty="0" smtClean="0">
                <a:hlinkClick r:id="rId3"/>
              </a:rPr>
              <a:t>()</a:t>
            </a:r>
            <a:r>
              <a:rPr lang="en-US" dirty="0" smtClean="0"/>
              <a:t> callback methods to register and unregister the sensor event listener</a:t>
            </a:r>
          </a:p>
          <a:p>
            <a:r>
              <a:rPr lang="en-US" dirty="0" smtClean="0"/>
              <a:t>As a best practice you should always disable sensors you don't need, especially when your activity is paused. Failing to do so can drain the battery in just a few hours The system will not disable sensors automatically when the screen turns off.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37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Targeting Specific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 the </a:t>
            </a:r>
            <a:r>
              <a:rPr lang="en-US" dirty="0" smtClean="0">
                <a:hlinkClick r:id="rId2"/>
              </a:rPr>
              <a:t>&lt;uses-feature&gt; </a:t>
            </a:r>
            <a:r>
              <a:rPr lang="en-US" dirty="0" smtClean="0"/>
              <a:t>element in your manifest file to filter your application from devices that do not have the appropriate sensor</a:t>
            </a:r>
          </a:p>
          <a:p>
            <a:pPr marL="0" indent="0">
              <a:buNone/>
            </a:pPr>
            <a:r>
              <a:rPr lang="en-US" dirty="0" smtClean="0"/>
              <a:t>&lt;uses-feature </a:t>
            </a:r>
            <a:r>
              <a:rPr lang="en-US" dirty="0" err="1" smtClean="0"/>
              <a:t>android:name</a:t>
            </a:r>
            <a:r>
              <a:rPr lang="en-US" dirty="0" smtClean="0"/>
              <a:t>="</a:t>
            </a:r>
            <a:r>
              <a:rPr lang="en-US" dirty="0" err="1" smtClean="0"/>
              <a:t>android.hardware.sensor.accelerometer</a:t>
            </a:r>
            <a:r>
              <a:rPr lang="en-US" dirty="0" smtClean="0"/>
              <a:t>"</a:t>
            </a:r>
            <a:br>
              <a:rPr lang="en-US" dirty="0" smtClean="0"/>
            </a:br>
            <a:r>
              <a:rPr lang="en-US" dirty="0" smtClean="0"/>
              <a:t>              </a:t>
            </a:r>
            <a:r>
              <a:rPr lang="en-US" dirty="0" err="1" smtClean="0"/>
              <a:t>android:required</a:t>
            </a:r>
            <a:r>
              <a:rPr lang="en-US" dirty="0" smtClean="0"/>
              <a:t>="true" /&gt;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2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525963"/>
          </a:xfrm>
        </p:spPr>
        <p:txBody>
          <a:bodyPr/>
          <a:lstStyle/>
          <a:p>
            <a:r>
              <a:rPr lang="en-US" dirty="0" smtClean="0"/>
              <a:t>The sensor framework generally uses a standard 3-axis coordinate system to express data values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25</a:t>
            </a:fld>
            <a:endParaRPr lang="en-US"/>
          </a:p>
        </p:txBody>
      </p:sp>
      <p:pic>
        <p:nvPicPr>
          <p:cNvPr id="1026" name="Picture 2" descr="http://developer.android.com/images/axis_dev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923" y="1828800"/>
            <a:ext cx="3119797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364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axes are not swapped when the device's screen orientation changes—that is, the sensor's coordinate system never changes as the device moves</a:t>
            </a:r>
          </a:p>
          <a:p>
            <a:r>
              <a:rPr lang="en-US" dirty="0" smtClean="0"/>
              <a:t>your application must not assume that a device's natural (default) orientation is portrait. The natural orientation for many tablet devices is landscape. And the sensor coordinate system is always based on the natural orientation of a device.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83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application matches sensor data to the on-screen display, you need to use the </a:t>
            </a:r>
            <a:r>
              <a:rPr lang="en-US" dirty="0" err="1" smtClean="0">
                <a:hlinkClick r:id="rId2"/>
              </a:rPr>
              <a:t>getRotation</a:t>
            </a:r>
            <a:r>
              <a:rPr lang="en-US" dirty="0" smtClean="0">
                <a:hlinkClick r:id="rId2"/>
              </a:rPr>
              <a:t>()</a:t>
            </a:r>
            <a:r>
              <a:rPr lang="en-US" dirty="0" smtClean="0"/>
              <a:t> method to determine screen rotation, and then use the </a:t>
            </a:r>
            <a:r>
              <a:rPr lang="en-US" dirty="0" err="1" smtClean="0">
                <a:hlinkClick r:id="rId3"/>
              </a:rPr>
              <a:t>remapCoordinateSystem</a:t>
            </a:r>
            <a:r>
              <a:rPr lang="en-US" dirty="0" smtClean="0">
                <a:hlinkClick r:id="rId3"/>
              </a:rPr>
              <a:t>()</a:t>
            </a:r>
            <a:r>
              <a:rPr lang="en-US" dirty="0" smtClean="0"/>
              <a:t> method to map sensor coordinates to screen coordinates.</a:t>
            </a:r>
          </a:p>
          <a:p>
            <a:r>
              <a:rPr lang="en-US" dirty="0" smtClean="0"/>
              <a:t> You need to do this even if your manifest specifies portrait-only display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07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Unregister sensor listeners</a:t>
            </a:r>
          </a:p>
          <a:p>
            <a:r>
              <a:rPr lang="en-US" dirty="0" smtClean="0"/>
              <a:t>Don't test your code on the emulator; it doesn’t support sensors</a:t>
            </a:r>
          </a:p>
          <a:p>
            <a:r>
              <a:rPr lang="en-US" dirty="0" smtClean="0"/>
              <a:t>Don't block the </a:t>
            </a:r>
            <a:r>
              <a:rPr lang="en-US" dirty="0" err="1" smtClean="0"/>
              <a:t>onSensorChanged</a:t>
            </a:r>
            <a:r>
              <a:rPr lang="en-US" dirty="0" smtClean="0"/>
              <a:t>() method.  Just save the data, and if you’re going to draw based upon it, call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invalidate()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19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using deprecated methods or sensor types</a:t>
            </a:r>
          </a:p>
          <a:p>
            <a:r>
              <a:rPr lang="en-US" dirty="0"/>
              <a:t>Verify sensors before you use them</a:t>
            </a:r>
          </a:p>
          <a:p>
            <a:r>
              <a:rPr lang="en-US" dirty="0"/>
              <a:t>Choose sensor delays carefully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0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Categories of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Motion sensors: measure acceleration forces and rotational forces along three axes</a:t>
            </a:r>
          </a:p>
          <a:p>
            <a:r>
              <a:rPr lang="en-US" dirty="0" smtClean="0"/>
              <a:t>Environmental sensors: measure various environmental parameters, such as ambient air temperature and pressure, illumination, and humidity</a:t>
            </a:r>
          </a:p>
          <a:p>
            <a:r>
              <a:rPr lang="en-US" dirty="0" smtClean="0"/>
              <a:t>Position sensors: measure the physical position of a device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Low-Pass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static final float ALPHA = 0.25f; // if ALPHA = 1 OR 0, no filter applies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protected float[]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lowPass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(float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input, float[] output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if ( output == null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input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 ) { output[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output[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+ ALPHA * (input[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- output[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output;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31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Sensor 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67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shows raw sensor data for some kind of accelerometer, step counter, or other fast-changing sensor.</a:t>
            </a:r>
          </a:p>
          <a:p>
            <a:r>
              <a:rPr lang="en-US" dirty="0" smtClean="0"/>
              <a:t>Your program should have a method to capture sensor data changes and save them, and a way to invalidate the screen such that it gets redrawn.  Do NOT draw in the method that </a:t>
            </a:r>
            <a:r>
              <a:rPr lang="en-US" smtClean="0"/>
              <a:t>gets sensor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3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ccess sensors available on the device and acquire raw sensor data by using the Android sensor framework</a:t>
            </a:r>
          </a:p>
          <a:p>
            <a:r>
              <a:rPr lang="en-US" dirty="0" smtClean="0"/>
              <a:t>The sensor framework provides several classes and interfaces that help you perform a wide variety of sensor-related tasks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Sensors: You can…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Determine which sensors are available on a device</a:t>
            </a:r>
          </a:p>
          <a:p>
            <a:r>
              <a:rPr lang="en-US" dirty="0" smtClean="0"/>
              <a:t>Determine an individual sensor's capabilities, such as its maximum range, manufacturer, power requirements, and resolution</a:t>
            </a:r>
          </a:p>
          <a:p>
            <a:r>
              <a:rPr lang="en-US" dirty="0" smtClean="0"/>
              <a:t>Acquire raw sensor data and define the minimum rate at which you acquire sensor data</a:t>
            </a:r>
          </a:p>
          <a:p>
            <a:r>
              <a:rPr lang="en-US" dirty="0" smtClean="0"/>
              <a:t>Register and unregister sensor event listeners that monitor sensor changes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1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access these sensors and acquire raw sensor data by using the Android sensor framework. The sensor framework is part of the </a:t>
            </a:r>
            <a:r>
              <a:rPr lang="en-US" dirty="0" err="1" smtClean="0">
                <a:hlinkClick r:id="rId2"/>
              </a:rPr>
              <a:t>android.hardware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The next slides explain some of these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SensorManager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this class to create an instance of the sensor service.</a:t>
            </a:r>
          </a:p>
          <a:p>
            <a:r>
              <a:rPr lang="en-US" dirty="0" smtClean="0"/>
              <a:t>Provides various methods for accessing and listing sensors, registering and unregistering sensor event listeners, and acquiring orientation information. </a:t>
            </a:r>
          </a:p>
          <a:p>
            <a:r>
              <a:rPr lang="en-US" dirty="0" smtClean="0"/>
              <a:t>Provides several sensor constants that are used to report sensor accuracy, set data acquisition rates, and calibrate sensors.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9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this class to create an instance of a specific sensor. </a:t>
            </a:r>
          </a:p>
          <a:p>
            <a:r>
              <a:rPr lang="en-US" dirty="0" smtClean="0"/>
              <a:t>Provides various methods that let you determine a sensor's capabilities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3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SensorEvent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uses this class to create a sensor event object, which provides information about a sensor event.</a:t>
            </a:r>
          </a:p>
          <a:p>
            <a:r>
              <a:rPr lang="en-US" dirty="0" smtClean="0"/>
              <a:t>A sensor event object includes the following information: the raw sensor data, the type of sensor that generated the event, the accuracy of the data, and the timestamp for the event.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Programming: Sensors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2AC5-58DA-42BA-80DC-22B4265DE8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1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1369</Words>
  <Application>Microsoft Office PowerPoint</Application>
  <PresentationFormat>On-screen Show (4:3)</PresentationFormat>
  <Paragraphs>181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Consolas</vt:lpstr>
      <vt:lpstr>Office Theme</vt:lpstr>
      <vt:lpstr>Android Development</vt:lpstr>
      <vt:lpstr>Sensor Overview</vt:lpstr>
      <vt:lpstr>Three Categories of Sensors</vt:lpstr>
      <vt:lpstr>Using Sensors</vt:lpstr>
      <vt:lpstr>Using Sensors: You can…</vt:lpstr>
      <vt:lpstr>Using Sensors</vt:lpstr>
      <vt:lpstr>SensorManager</vt:lpstr>
      <vt:lpstr>Sensor</vt:lpstr>
      <vt:lpstr>SensorEvent</vt:lpstr>
      <vt:lpstr>SensorEventListener</vt:lpstr>
      <vt:lpstr>Two Sensor Tasks</vt:lpstr>
      <vt:lpstr>Sensor Availability</vt:lpstr>
      <vt:lpstr>Sensor Availability</vt:lpstr>
      <vt:lpstr>Sensor Availability</vt:lpstr>
      <vt:lpstr>Sensor Availability</vt:lpstr>
      <vt:lpstr>Using Sensors</vt:lpstr>
      <vt:lpstr>Using Sensors</vt:lpstr>
      <vt:lpstr>Using Sensors</vt:lpstr>
      <vt:lpstr>Monitoring Sensor Events</vt:lpstr>
      <vt:lpstr>Sensor Accuracy Changes</vt:lpstr>
      <vt:lpstr>Sensor Value Changes</vt:lpstr>
      <vt:lpstr>Sensor Value Changes</vt:lpstr>
      <vt:lpstr>Handling Pause and Resume</vt:lpstr>
      <vt:lpstr>Targeting Specific Configurations</vt:lpstr>
      <vt:lpstr>Sensor Coordinate System</vt:lpstr>
      <vt:lpstr>Sensor Coordinate System</vt:lpstr>
      <vt:lpstr>Sensor Coordinate System</vt:lpstr>
      <vt:lpstr>Sensor Best Practices</vt:lpstr>
      <vt:lpstr>Sensor Best Practices</vt:lpstr>
      <vt:lpstr>Low-Pass Filter</vt:lpstr>
      <vt:lpstr>Resources</vt:lpstr>
      <vt:lpstr>In-Class Exercise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Design</dc:title>
  <dc:creator>jcole</dc:creator>
  <cp:lastModifiedBy>Cole, John</cp:lastModifiedBy>
  <cp:revision>32</cp:revision>
  <dcterms:created xsi:type="dcterms:W3CDTF">2014-03-24T15:34:11Z</dcterms:created>
  <dcterms:modified xsi:type="dcterms:W3CDTF">2016-02-18T02:30:21Z</dcterms:modified>
</cp:coreProperties>
</file>