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3" r:id="rId27"/>
    <p:sldId id="284" r:id="rId28"/>
    <p:sldId id="286" r:id="rId29"/>
    <p:sldId id="287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E23DB-A60F-4D37-B04A-471216E7A20F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3BD57-622F-478E-B450-9A8C888E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3BD57-622F-478E-B450-9A8C888E0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A9E1-C7BB-451A-811B-161C0ACA85EB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FE07-DE84-434F-830D-74397E1FE12B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1858-08ED-428E-9357-FBFA40091E3F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B6D1-9171-4AD2-A2B6-99AA83B673BD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5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E98F-9FC8-46F1-98BA-02C7CD9401FD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6A0A-59DD-471C-9EFF-D264AE1E30BF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B4D2-1957-40BB-99AF-E8D211A63D17}" type="datetime1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8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79F8-4211-47CB-A377-9E8093B3E8E4}" type="datetime1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2BC4-B3C7-4BBC-9EFC-74B2350732DD}" type="datetime1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AB9B-F969-4834-A0F3-854188891873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9121-BF57-4F19-98C2-116E0AF84C69}" type="datetime1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5136-7398-4AB2-B430-0AF0B18060EE}" type="datetime1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6A3E-8140-43CC-84C8-65AB85E7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rotocols/HTTP/HTRESP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basics/network-ops/connect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basics/network-ops/connecting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basics/network-ops/managing.html#detect-chang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net/Network.html" TargetMode="External"/><Relationship Id="rId2" Type="http://schemas.openxmlformats.org/officeDocument/2006/relationships/hyperlink" Target="https://developer.android.com/reference/android/net/ConnectivityManager.html#getActiveNetwork(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8</a:t>
            </a:r>
          </a:p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Http Response - data coming back form server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 smtClean="0"/>
              <a:t>Response Code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dirty="0" smtClean="0"/>
              <a:t>200 = OK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dirty="0" smtClean="0"/>
              <a:t>404 = Not Found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u="sng" dirty="0" smtClean="0">
                <a:solidFill>
                  <a:schemeClr val="hlink"/>
                </a:solidFill>
                <a:hlinkClick r:id="rId2"/>
              </a:rPr>
              <a:t>http://www.w3.org/Protocols/HTTP/HTRESP.html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 smtClean="0"/>
              <a:t>Data stream 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 smtClean="0"/>
              <a:t>Error stream</a:t>
            </a:r>
            <a:endParaRPr lang="en-US" dirty="0" smtClean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endParaRPr lang="e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must be done on a separate thread</a:t>
            </a:r>
          </a:p>
          <a:p>
            <a:r>
              <a:rPr lang="en-US" dirty="0" smtClean="0"/>
              <a:t>If you do it in the main thread, Android will throw </a:t>
            </a:r>
            <a:r>
              <a:rPr lang="en-US" dirty="0"/>
              <a:t>a </a:t>
            </a:r>
            <a:r>
              <a:rPr lang="en-US" dirty="0" err="1" smtClean="0"/>
              <a:t>NetworkOnMainThreadException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1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Two sets of classes on Android: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dirty="0" err="1" smtClean="0">
                <a:latin typeface="Courier New"/>
                <a:ea typeface="Courier New"/>
                <a:cs typeface="Courier New"/>
                <a:sym typeface="Courier New"/>
              </a:rPr>
              <a:t>java.net.HttpURLConnection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(and related classes)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	Use this if earlier than API 19</a:t>
            </a:r>
          </a:p>
          <a:p>
            <a:pPr lvl="0"/>
            <a:r>
              <a:rPr lang="en-US" dirty="0" smtClean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android.net</a:t>
            </a:r>
          </a:p>
          <a:p>
            <a:pPr lvl="0"/>
            <a:r>
              <a:rPr lang="en-US" dirty="0" smtClean="0">
                <a:solidFill>
                  <a:srgbClr val="222222"/>
                </a:solidFill>
              </a:rPr>
              <a:t>Available only in API 19 and later</a:t>
            </a:r>
            <a:endParaRPr lang="en-US" dirty="0" smtClean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i="1" dirty="0" smtClean="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https://developer.android.com/training/basics/network-ops/connecting.html</a:t>
            </a:r>
            <a:endParaRPr lang="en-US" sz="1600" i="1" dirty="0" smtClean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-US" sz="1600" i="1" dirty="0" smtClean="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Using HttpURLConnection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// 1. CREATE a connection by calling </a:t>
            </a:r>
            <a:r>
              <a:rPr lang="en-US" dirty="0" err="1" smtClean="0"/>
              <a:t>openConnection</a:t>
            </a:r>
            <a:r>
              <a:rPr lang="en-US" dirty="0" smtClean="0"/>
              <a:t> on a URL</a:t>
            </a:r>
          </a:p>
          <a:p>
            <a:pPr marL="0" indent="0">
              <a:buNone/>
            </a:pPr>
            <a:r>
              <a:rPr lang="en-US" dirty="0" smtClean="0"/>
              <a:t>URL </a:t>
            </a:r>
            <a:r>
              <a:rPr lang="en-US" dirty="0" err="1" smtClean="0"/>
              <a:t>url</a:t>
            </a:r>
            <a:r>
              <a:rPr lang="en-US" dirty="0" smtClean="0"/>
              <a:t> = new URL(</a:t>
            </a:r>
            <a:r>
              <a:rPr lang="en-US" dirty="0" err="1" smtClean="0"/>
              <a:t>fullUrl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HttpURLConnection</a:t>
            </a:r>
            <a:r>
              <a:rPr lang="en-US" dirty="0" smtClean="0"/>
              <a:t> connection = </a:t>
            </a:r>
            <a:br>
              <a:rPr lang="en-US" dirty="0" smtClean="0"/>
            </a:br>
            <a:r>
              <a:rPr lang="en-US" dirty="0" smtClean="0"/>
              <a:t>        (</a:t>
            </a:r>
            <a:r>
              <a:rPr lang="en-US" dirty="0" err="1" smtClean="0"/>
              <a:t>HttpURLConnection</a:t>
            </a:r>
            <a:r>
              <a:rPr lang="en-US" dirty="0" smtClean="0"/>
              <a:t>) </a:t>
            </a:r>
            <a:r>
              <a:rPr lang="en-US" dirty="0" err="1" smtClean="0"/>
              <a:t>url.openConnection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2. SET UP parameters and options</a:t>
            </a:r>
          </a:p>
          <a:p>
            <a:pPr marL="0" indent="0">
              <a:buNone/>
            </a:pPr>
            <a:r>
              <a:rPr lang="en-US" dirty="0" err="1" smtClean="0"/>
              <a:t>connection.setRequestMethod</a:t>
            </a:r>
            <a:r>
              <a:rPr lang="en-US" dirty="0" smtClean="0"/>
              <a:t>("GET");</a:t>
            </a:r>
          </a:p>
          <a:p>
            <a:pPr marL="0" indent="0">
              <a:buNone/>
            </a:pPr>
            <a:r>
              <a:rPr lang="en-US" dirty="0" err="1" smtClean="0"/>
              <a:t>connection.setConnectTimeout</a:t>
            </a:r>
            <a:r>
              <a:rPr lang="en-US" dirty="0" smtClean="0"/>
              <a:t>(1000);</a:t>
            </a:r>
          </a:p>
          <a:p>
            <a:pPr marL="0" indent="0">
              <a:buNone/>
            </a:pPr>
            <a:r>
              <a:rPr lang="en-US" dirty="0" err="1" smtClean="0"/>
              <a:t>connection.setRequestProperty</a:t>
            </a:r>
            <a:r>
              <a:rPr lang="en-US" dirty="0" smtClean="0"/>
              <a:t>(HTTP.USER_AGENT, "</a:t>
            </a:r>
            <a:r>
              <a:rPr lang="en-US" dirty="0" err="1" smtClean="0"/>
              <a:t>myapp</a:t>
            </a:r>
            <a:r>
              <a:rPr lang="en-US" dirty="0" smtClean="0"/>
              <a:t>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Using HttpURLConnection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// 3. CONNECT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connection.connect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At this point, the device will make a connection with the server, potentially blocking the thread for a while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61111"/>
              <a:buNone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// 4. CHECK the response code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if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connection.getResponseCode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() == 200)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	// Read the response...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} else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	// Handle the error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Using HttpURLConnection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// </a:t>
            </a:r>
            <a:r>
              <a:rPr kumimoji="0" lang="e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5. GET the input stream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  <a:rtl val="0"/>
              </a:rPr>
              <a:t>InputStream responseInputStream = connection.getInputStream();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Using HttpURLConnection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6a. WRAP the InputStream into a BUFFERED reader or stream.  </a:t>
            </a:r>
            <a:br>
              <a:rPr lang="en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Here is a sample of using a BufferedReader to read to String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4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Other options include using: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InputStreamReader isr = new </a:t>
            </a:r>
            <a:br>
              <a:rPr lang="en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InputStreamReader(responseInputStream, "UTF-8"));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endParaRPr lang="en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reader = new BufferedReader(isr);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 builder = new StringBuilder();</a:t>
            </a:r>
          </a:p>
          <a:p>
            <a:pPr marL="0" indent="0">
              <a:buClr>
                <a:schemeClr val="dk1"/>
              </a:buClr>
              <a:buSzPct val="61111"/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//If your input is text, you can create a Scanner using the InputStream.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Using HttpURLConnection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7a. </a:t>
            </a:r>
            <a:r>
              <a:rPr lang="en" sz="24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 and READ the stream until it ends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for (String line = null; (line = reader.readLine()) != null;) {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       builder.append(line).append("\n");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String output = builder.toString();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Using HttpURLConnection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// 8. Close all your streams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fis.close();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fileOS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// etc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Downloading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This optimizes handling of long-running downloads</a:t>
            </a:r>
          </a:p>
          <a:p>
            <a:pPr marL="457200" indent="-457200"/>
            <a:r>
              <a:rPr lang="en-US" dirty="0" smtClean="0"/>
              <a:t>Imports you’ll need: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android.app.DownloadManager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android.app.DownloadManager.Query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android.app.DownloadManager.Request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calls are any calls made to a remote server</a:t>
            </a:r>
          </a:p>
          <a:p>
            <a:r>
              <a:rPr lang="en-US" dirty="0" smtClean="0"/>
              <a:t>The advantage to creating an app that uses Internet data rather than a Web-only app is that it minimizes data usage, reduces battery drain, and lets you use native features of the device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Downloading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download service: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serviceString</a:t>
            </a:r>
            <a:r>
              <a:rPr lang="en-US" dirty="0" smtClean="0"/>
              <a:t> = </a:t>
            </a:r>
            <a:r>
              <a:rPr lang="en-US" dirty="0" err="1" smtClean="0"/>
              <a:t>Context.DOWNLOAD_SERVICE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DownloadManager</a:t>
            </a:r>
            <a:r>
              <a:rPr lang="en-US" dirty="0" smtClean="0"/>
              <a:t> </a:t>
            </a:r>
            <a:r>
              <a:rPr lang="en-US" dirty="0" err="1" smtClean="0"/>
              <a:t>downloadManager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downloadManager</a:t>
            </a:r>
            <a:r>
              <a:rPr lang="en-US" dirty="0" smtClean="0"/>
              <a:t> = (</a:t>
            </a:r>
            <a:r>
              <a:rPr lang="en-US" dirty="0" err="1" smtClean="0"/>
              <a:t>DownloadManager</a:t>
            </a:r>
            <a:r>
              <a:rPr lang="en-US" dirty="0" smtClean="0"/>
              <a:t>)</a:t>
            </a:r>
            <a:r>
              <a:rPr lang="en-US" dirty="0" err="1" smtClean="0"/>
              <a:t>getSystemService</a:t>
            </a:r>
            <a:r>
              <a:rPr lang="en-US" dirty="0" smtClean="0"/>
              <a:t>(</a:t>
            </a:r>
            <a:r>
              <a:rPr lang="en-US" dirty="0" err="1" smtClean="0"/>
              <a:t>serviceString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Downloading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Set up the download: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it-IT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Uri uri = Uri.parse("http://developer.android.com/shareables/icon_templates-v4.0.zip");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DownloadManager.Request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request = new Request(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uri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long reference = </a:t>
            </a:r>
            <a:r>
              <a:rPr kumimoji="0" lang="en-US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downloadManager.enqueue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(request);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/>
              <a:t>Downloading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Monitor downloads for completion:</a:t>
            </a:r>
          </a:p>
          <a:p>
            <a:pPr marL="0" indent="0">
              <a:buNone/>
            </a:pPr>
            <a:r>
              <a:rPr lang="en-US" dirty="0" err="1" smtClean="0"/>
              <a:t>IntentFilter</a:t>
            </a:r>
            <a:r>
              <a:rPr lang="en-US" dirty="0" smtClean="0"/>
              <a:t> filter = new </a:t>
            </a:r>
            <a:r>
              <a:rPr lang="en-US" dirty="0" err="1" smtClean="0"/>
              <a:t>IntentFilter</a:t>
            </a:r>
            <a:r>
              <a:rPr lang="en-US" dirty="0" smtClean="0"/>
              <a:t>(</a:t>
            </a:r>
            <a:r>
              <a:rPr lang="en-US" dirty="0" err="1" smtClean="0"/>
              <a:t>DownloadManager.ACTION_DOWNLOAD_COMPLETE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BroadcastReceiver</a:t>
            </a:r>
            <a:r>
              <a:rPr lang="en-US" dirty="0" smtClean="0"/>
              <a:t> receiver = new </a:t>
            </a:r>
            <a:r>
              <a:rPr lang="en-US" dirty="0" err="1" smtClean="0"/>
              <a:t>BroadcastReceiver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@Override</a:t>
            </a:r>
          </a:p>
          <a:p>
            <a:pPr marL="0" indent="0">
              <a:buNone/>
            </a:pPr>
            <a:r>
              <a:rPr lang="en-US" dirty="0" smtClean="0"/>
              <a:t>      public void </a:t>
            </a:r>
            <a:r>
              <a:rPr lang="en-US" dirty="0" err="1" smtClean="0"/>
              <a:t>onReceive</a:t>
            </a:r>
            <a:r>
              <a:rPr lang="en-US" dirty="0" smtClean="0"/>
              <a:t>(Context </a:t>
            </a:r>
            <a:r>
              <a:rPr lang="en-US" dirty="0" err="1" smtClean="0"/>
              <a:t>context</a:t>
            </a:r>
            <a:r>
              <a:rPr lang="en-US" dirty="0" smtClean="0"/>
              <a:t>, 	Intent intent) {</a:t>
            </a:r>
          </a:p>
          <a:p>
            <a:pPr marL="0" indent="0">
              <a:buNone/>
            </a:pPr>
            <a:r>
              <a:rPr lang="en-US" dirty="0" smtClean="0"/>
              <a:t>        long reference = </a:t>
            </a:r>
            <a:r>
              <a:rPr lang="en-US" dirty="0" err="1" smtClean="0"/>
              <a:t>intent.getLongExtra</a:t>
            </a:r>
            <a:r>
              <a:rPr lang="en-US" dirty="0" smtClean="0"/>
              <a:t>(</a:t>
            </a:r>
            <a:r>
              <a:rPr lang="en-US" dirty="0" err="1" smtClean="0"/>
              <a:t>DownloadManager.EXTRA_DOWNLOAD_ID</a:t>
            </a:r>
            <a:r>
              <a:rPr lang="en-US" dirty="0" smtClean="0"/>
              <a:t>, -1);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 and </a:t>
            </a:r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1. Create an AsyncTask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2. Make the network call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3. Read the response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smtClean="0"/>
              <a:t>4. Parse the response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5. Return a user data object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Disk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1. Create an </a:t>
            </a:r>
            <a:r>
              <a:rPr lang="en-US" dirty="0" err="1" smtClean="0">
                <a:solidFill>
                  <a:schemeClr val="dk1"/>
                </a:solidFill>
              </a:rPr>
              <a:t>AsyncTask</a:t>
            </a:r>
            <a:endParaRPr lang="en-US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dirty="0" smtClean="0">
                <a:solidFill>
                  <a:schemeClr val="dk1"/>
                </a:solidFill>
              </a:rPr>
              <a:t>2. If disk cache exists and is valid, skip to step 5.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3. If no disk cache, make the network call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4. Copy response to a </a:t>
            </a:r>
            <a:r>
              <a:rPr lang="en-US" dirty="0" err="1" smtClean="0">
                <a:solidFill>
                  <a:schemeClr val="dk1"/>
                </a:solidFill>
              </a:rPr>
              <a:t>FileOutputStream</a:t>
            </a:r>
            <a:endParaRPr lang="en-US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5. Read File using </a:t>
            </a:r>
            <a:r>
              <a:rPr lang="en-US" dirty="0" err="1" smtClean="0">
                <a:solidFill>
                  <a:schemeClr val="dk1"/>
                </a:solidFill>
              </a:rPr>
              <a:t>FileInputStream</a:t>
            </a:r>
            <a:endParaRPr lang="en-US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</a:rPr>
              <a:t>6. Parse the response stored in file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None/>
            </a:pPr>
            <a:r>
              <a:rPr lang="en-US" dirty="0" smtClean="0">
                <a:solidFill>
                  <a:schemeClr val="dk1"/>
                </a:solidFill>
              </a:rPr>
              <a:t>7. Return a useful data object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 Disk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need to be connected</a:t>
            </a:r>
          </a:p>
          <a:p>
            <a:r>
              <a:rPr lang="en-US" dirty="0" smtClean="0"/>
              <a:t>How long to keep data? </a:t>
            </a:r>
          </a:p>
          <a:p>
            <a:r>
              <a:rPr lang="en-US" dirty="0" smtClean="0"/>
              <a:t>-- Depends on the use case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Before making a connection, check the connection:</a:t>
            </a:r>
          </a:p>
          <a:p>
            <a:pPr lvl="0">
              <a:spcBef>
                <a:spcPts val="0"/>
              </a:spcBef>
              <a:buNone/>
            </a:pPr>
            <a:r>
              <a:rPr lang="en-US" sz="3200" dirty="0" err="1" smtClean="0">
                <a:latin typeface="Courier New"/>
                <a:ea typeface="Courier New"/>
                <a:cs typeface="Courier New"/>
                <a:sym typeface="Courier New"/>
              </a:rPr>
              <a:t>ConnectivityManager</a:t>
            </a:r>
            <a:r>
              <a:rPr lang="en-US" sz="32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dirty="0" smtClean="0"/>
              <a:t>and</a:t>
            </a:r>
            <a:r>
              <a:rPr lang="en-US" sz="32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dirty="0" err="1" smtClean="0">
                <a:latin typeface="Courier New"/>
                <a:ea typeface="Courier New"/>
                <a:cs typeface="Courier New"/>
                <a:sym typeface="Courier New"/>
              </a:rPr>
              <a:t>NetworkInfo</a:t>
            </a:r>
            <a:endParaRPr lang="en-US" sz="32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32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Courier New"/>
                <a:ea typeface="Courier New"/>
                <a:cs typeface="Courier New"/>
                <a:sym typeface="Courier New"/>
              </a:rPr>
              <a:t>see </a:t>
            </a:r>
            <a:r>
              <a:rPr lang="en-US" sz="3200" u="sng" dirty="0" smtClean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http://developer.android.com/training/basics/network-ops/connecting.html</a:t>
            </a:r>
            <a:endParaRPr lang="en-US" sz="3200" u="sng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  <a:hlinkClick r:id="rId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/>
              <a:t>You can listen to changes in the network state:</a:t>
            </a:r>
          </a:p>
          <a:p>
            <a:pPr lvl="0">
              <a:spcBef>
                <a:spcPts val="0"/>
              </a:spcBef>
              <a:buNone/>
            </a:pPr>
            <a:endParaRPr lang="en-US" sz="32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latin typeface="Courier New"/>
                <a:ea typeface="Courier New"/>
                <a:cs typeface="Courier New"/>
                <a:sym typeface="Courier New"/>
              </a:rPr>
              <a:t>see</a:t>
            </a:r>
          </a:p>
          <a:p>
            <a:pPr>
              <a:spcBef>
                <a:spcPts val="0"/>
              </a:spcBef>
              <a:buNone/>
            </a:pPr>
            <a:r>
              <a:rPr lang="en-US" sz="3200" u="sng" dirty="0" smtClean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http://developer.android.com/training/basics/network-ops/managing.html#detect-changes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ConnectivityManager</a:t>
            </a:r>
            <a:r>
              <a:rPr lang="en-US" dirty="0" smtClean="0"/>
              <a:t> class lets you determine your network connections</a:t>
            </a:r>
          </a:p>
          <a:p>
            <a:r>
              <a:rPr lang="en-US" dirty="0"/>
              <a:t>Instances of this class must be obtained using </a:t>
            </a:r>
            <a:r>
              <a:rPr lang="en-US" dirty="0" err="1"/>
              <a:t>Context.getSystemService</a:t>
            </a:r>
            <a:r>
              <a:rPr lang="en-US" dirty="0"/>
              <a:t>(Class) with the argument </a:t>
            </a:r>
            <a:r>
              <a:rPr lang="en-US" dirty="0" err="1"/>
              <a:t>ConnectivityManager.class</a:t>
            </a:r>
            <a:r>
              <a:rPr lang="en-US" dirty="0"/>
              <a:t> or </a:t>
            </a:r>
            <a:r>
              <a:rPr lang="en-US" dirty="0" err="1"/>
              <a:t>Context.getSystemService</a:t>
            </a:r>
            <a:r>
              <a:rPr lang="en-US" dirty="0"/>
              <a:t>(String) with the argument </a:t>
            </a:r>
            <a:r>
              <a:rPr lang="en-US" dirty="0" err="1"/>
              <a:t>Context.CONNECTIVITY_SERVICE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08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functions:</a:t>
            </a:r>
          </a:p>
          <a:p>
            <a:r>
              <a:rPr lang="en-US" dirty="0" err="1">
                <a:hlinkClick r:id="rId2"/>
              </a:rPr>
              <a:t>getActiveNetwork</a:t>
            </a:r>
            <a:r>
              <a:rPr lang="en-US" dirty="0"/>
              <a:t>() Returns a </a:t>
            </a:r>
            <a:r>
              <a:rPr lang="en-US" dirty="0">
                <a:hlinkClick r:id="rId3"/>
              </a:rPr>
              <a:t>Network</a:t>
            </a:r>
            <a:r>
              <a:rPr lang="en-US" dirty="0"/>
              <a:t> object corresponding to the currently active default data network. </a:t>
            </a:r>
            <a:endParaRPr lang="en-US" dirty="0" smtClean="0"/>
          </a:p>
          <a:p>
            <a:r>
              <a:rPr lang="en-US" dirty="0" smtClean="0"/>
              <a:t>You can determine the type of network, such as </a:t>
            </a:r>
            <a:r>
              <a:rPr lang="en-US" dirty="0" err="1" smtClean="0"/>
              <a:t>WiFi</a:t>
            </a:r>
            <a:r>
              <a:rPr lang="en-US" dirty="0"/>
              <a:t> </a:t>
            </a:r>
            <a:r>
              <a:rPr lang="en-US" dirty="0" smtClean="0"/>
              <a:t>or Mobile, from this.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mobile devices have</a:t>
            </a:r>
          </a:p>
          <a:p>
            <a:r>
              <a:rPr lang="en-US" dirty="0" smtClean="0"/>
              <a:t>A mobile radio </a:t>
            </a:r>
            <a:r>
              <a:rPr lang="en-US" dirty="0"/>
              <a:t>(</a:t>
            </a:r>
            <a:r>
              <a:rPr lang="en-US" dirty="0" smtClean="0"/>
              <a:t>3G, 4G, LTE,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radio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Avoid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"Polling" is repeatedly asking a server for new data when its unlikely there is new data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i="1" dirty="0" smtClean="0">
                <a:solidFill>
                  <a:srgbClr val="CC0000"/>
                </a:solidFill>
              </a:rPr>
              <a:t>Avoid "polling" (and keeping connections open)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This creates a big battery drain and may cost user money.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Avoid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 smtClean="0"/>
              <a:t>Design apps such that data is fetched: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3600" dirty="0" smtClean="0"/>
              <a:t>Upon user action/request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3600" dirty="0" smtClean="0"/>
              <a:t>Infrequent background updates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sz="2000" dirty="0" smtClean="0"/>
              <a:t>And only when phone is awake and there are active connections already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" sz="3600" dirty="0" smtClean="0"/>
              <a:t>3. In response to push notifications from server</a:t>
            </a:r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"Handoff" refers to switching between one network and another</a:t>
            </a:r>
          </a:p>
          <a:p>
            <a:r>
              <a:rPr lang="en-US" sz="3200" dirty="0" smtClean="0"/>
              <a:t>99% of the time, an app does need to know when a handoff is happening, but...</a:t>
            </a:r>
          </a:p>
          <a:p>
            <a:pPr lvl="1"/>
            <a:r>
              <a:rPr lang="en-US" sz="2800" dirty="0" smtClean="0"/>
              <a:t>May increase lag</a:t>
            </a:r>
          </a:p>
          <a:p>
            <a:pPr lvl="1"/>
            <a:r>
              <a:rPr lang="en-US" sz="2800" dirty="0" smtClean="0"/>
              <a:t>May seem brief moments of failed calls</a:t>
            </a:r>
          </a:p>
          <a:p>
            <a:pPr lvl="1"/>
            <a:r>
              <a:rPr lang="en-US" sz="2800" dirty="0" smtClean="0"/>
              <a:t>IP addresses, </a:t>
            </a:r>
            <a:r>
              <a:rPr lang="en-US" sz="2800" dirty="0" err="1" smtClean="0"/>
              <a:t>etc</a:t>
            </a:r>
            <a:r>
              <a:rPr lang="en-US" sz="2800" dirty="0" smtClean="0"/>
              <a:t>, may change (if your server cares)</a:t>
            </a:r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>
                <a:solidFill>
                  <a:schemeClr val="dk1"/>
                </a:solidFill>
              </a:rPr>
              <a:t>Persistent connections such as HTTP-Keep alive, tunnels or Web Sockets tend not to be reliable on mobile networks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manifest must have: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android.permission.INTERNET</a:t>
            </a:r>
            <a:r>
              <a:rPr lang="en-US" dirty="0"/>
              <a:t>" /&gt;</a:t>
            </a:r>
            <a:br>
              <a:rPr lang="en-US" dirty="0"/>
            </a:br>
            <a:r>
              <a:rPr lang="en-US" dirty="0"/>
              <a:t>&lt;uses-permission 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android.permission.ACCESS_NETWORK_STATE</a:t>
            </a:r>
            <a:r>
              <a:rPr lang="en-US" dirty="0"/>
              <a:t>" /&gt;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Http Protocol is the most common protocol we use</a:t>
            </a:r>
          </a:p>
          <a:p>
            <a:pPr marL="495300" lvl="0" indent="-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dirty="0" smtClean="0"/>
              <a:t>Built on top of TCP/IP</a:t>
            </a:r>
          </a:p>
          <a:p>
            <a:pPr marL="495300" lvl="0" indent="-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dirty="0" smtClean="0"/>
              <a:t>Two parts</a:t>
            </a:r>
          </a:p>
          <a:p>
            <a:pPr marL="952500" lvl="1" indent="-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dirty="0" smtClean="0"/>
              <a:t>Request</a:t>
            </a:r>
          </a:p>
          <a:p>
            <a:pPr marL="952500" lvl="1" indent="-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dirty="0" smtClean="0"/>
              <a:t>Response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dirty="0" smtClean="0"/>
          </a:p>
          <a:p>
            <a:pPr>
              <a:buClr>
                <a:srgbClr val="000000"/>
              </a:buClr>
              <a:buSzPct val="80000"/>
            </a:pPr>
            <a:r>
              <a:rPr lang="en" dirty="0" smtClean="0"/>
              <a:t>You can also use FTP, but not recommended for most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Http Requests - your calls to the server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 smtClean="0"/>
              <a:t>URL - The location of the endpoint or file you are accessing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 smtClean="0"/>
              <a:t>Method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dirty="0" smtClean="0"/>
              <a:t>GET - for getting a result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dirty="0" smtClean="0"/>
              <a:t>PUT or POST - for uploading data to a server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dirty="0" smtClean="0"/>
              <a:t>...and a few less common ones...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dirty="0" smtClean="0"/>
              <a:t>Headers 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dirty="0" smtClean="0"/>
              <a:t>Standardized metadata about your request</a:t>
            </a:r>
          </a:p>
          <a:p>
            <a:pPr marL="914400" lvl="1" indent="-3810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AutoNum type="alphaLcPeriod"/>
            </a:pPr>
            <a:r>
              <a:rPr lang="en" dirty="0" smtClean="0"/>
              <a:t>Form data and multipart POSTs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Note: There are local parameters you can set up when you make an Http connection, such as a connection timeout, that aren't part of the Http Request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6A3E-8140-43CC-84C8-65AB85E76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959</Words>
  <Application>Microsoft Office PowerPoint</Application>
  <PresentationFormat>Widescreen</PresentationFormat>
  <Paragraphs>238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Android Development</vt:lpstr>
      <vt:lpstr>Network Calls</vt:lpstr>
      <vt:lpstr>Mobile Networks</vt:lpstr>
      <vt:lpstr>Mobile Networks</vt:lpstr>
      <vt:lpstr>Mobile Networks</vt:lpstr>
      <vt:lpstr>Application Manifest</vt:lpstr>
      <vt:lpstr>HTTP Protocol</vt:lpstr>
      <vt:lpstr>HTTP Protocol</vt:lpstr>
      <vt:lpstr>HTTP Protocol</vt:lpstr>
      <vt:lpstr>HTTP Protocol</vt:lpstr>
      <vt:lpstr>Other Requirements</vt:lpstr>
      <vt:lpstr>Java Classes</vt:lpstr>
      <vt:lpstr>Using HttpURLConnection</vt:lpstr>
      <vt:lpstr>Using HttpURLConnection</vt:lpstr>
      <vt:lpstr>Using HttpURLConnection</vt:lpstr>
      <vt:lpstr>Using HttpURLConnection</vt:lpstr>
      <vt:lpstr>Using HttpURLConnection</vt:lpstr>
      <vt:lpstr>Using HttpURLConnection</vt:lpstr>
      <vt:lpstr>Downloading Files</vt:lpstr>
      <vt:lpstr>Downloading Files</vt:lpstr>
      <vt:lpstr>Downloading Files</vt:lpstr>
      <vt:lpstr>Downloading Files</vt:lpstr>
      <vt:lpstr>Networking and AsyncTask</vt:lpstr>
      <vt:lpstr>Simple Disk Caching</vt:lpstr>
      <vt:lpstr>Simple Disk Caching</vt:lpstr>
      <vt:lpstr>Network Connectivity</vt:lpstr>
      <vt:lpstr>Network Connectivity</vt:lpstr>
      <vt:lpstr>Network Connectivity</vt:lpstr>
      <vt:lpstr>Network Connectivity</vt:lpstr>
      <vt:lpstr>Avoid Polling</vt:lpstr>
      <vt:lpstr>Avoid Polling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Cole, John</dc:creator>
  <cp:lastModifiedBy>Cole, John</cp:lastModifiedBy>
  <cp:revision>18</cp:revision>
  <dcterms:created xsi:type="dcterms:W3CDTF">2016-11-06T21:53:48Z</dcterms:created>
  <dcterms:modified xsi:type="dcterms:W3CDTF">2019-02-14T16:51:35Z</dcterms:modified>
</cp:coreProperties>
</file>