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9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34882-8AB7-48EC-92ED-F3DD5C063EE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50564-CC4B-4086-89CF-104CAEE3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9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97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93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35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6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7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203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apis.com/maps/api/geocode/json?address=800+West+Campbell+Road,+Richardson,+TX&amp;sensor=true_or_fal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technotes/tools/windows/keytool.html" TargetMode="External"/><Relationship Id="rId2" Type="http://schemas.openxmlformats.org/officeDocument/2006/relationships/hyperlink" Target="https://developers.google.com/maps/documentation/android/start#get_an_android_certificate_and_the_google_maps_api_ke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able-type.co.uk/scripts/latlong.html" TargetMode="External"/><Relationship Id="rId4" Type="http://schemas.openxmlformats.org/officeDocument/2006/relationships/hyperlink" Target="https://code.google.com/apis/conso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 Services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/>
              <a:t>Maps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8151265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Geocoding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API is available at: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maps.googleapis.com/maps/api/geocode/json?address=800+West+Campbell+Road,+Richardson,+</a:t>
            </a:r>
            <a:r>
              <a:rPr lang="en-US" dirty="0" smtClean="0">
                <a:hlinkClick r:id="rId2"/>
              </a:rPr>
              <a:t>TX&amp;sensor=</a:t>
            </a:r>
            <a:r>
              <a:rPr lang="en-US" dirty="0" err="1" smtClean="0">
                <a:hlinkClick r:id="rId2"/>
              </a:rPr>
              <a:t>true_or_false</a:t>
            </a:r>
            <a:r>
              <a:rPr lang="en-US" dirty="0" err="1" smtClean="0"/>
              <a:t>&amp;key</a:t>
            </a:r>
            <a:r>
              <a:rPr lang="en-US" dirty="0" smtClean="0"/>
              <a:t>=“”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is, you pass a street address formatted as a query string, and it returns you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smtClean="0"/>
              <a:t>Use the API key from your map activity and you won’t run out </a:t>
            </a:r>
            <a:r>
              <a:rPr lang="en-US" smtClean="0"/>
              <a:t>of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Info Returned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{</a:t>
            </a:r>
          </a:p>
          <a:p>
            <a:r>
              <a:rPr lang="en-US" sz="2000" dirty="0"/>
              <a:t>   "results" : [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{</a:t>
            </a:r>
          </a:p>
          <a:p>
            <a:r>
              <a:rPr lang="en-US" sz="2000" b="1" i="1" dirty="0" smtClean="0"/>
              <a:t>Much cut out here</a:t>
            </a:r>
          </a:p>
          <a:p>
            <a:r>
              <a:rPr lang="en-US" sz="2000" i="1" dirty="0"/>
              <a:t>"</a:t>
            </a:r>
            <a:r>
              <a:rPr lang="en-US" sz="2000" i="1" dirty="0" err="1"/>
              <a:t>formatted_address</a:t>
            </a:r>
            <a:r>
              <a:rPr lang="en-US" sz="2000" i="1" dirty="0"/>
              <a:t>" : "800 W Campbell Rd, Richardson, TX 75080, USA",</a:t>
            </a:r>
          </a:p>
          <a:p>
            <a:r>
              <a:rPr lang="en-US" sz="2000" i="1" dirty="0"/>
              <a:t>         "geometry" : {</a:t>
            </a:r>
          </a:p>
          <a:p>
            <a:r>
              <a:rPr lang="en-US" sz="2000" i="1" dirty="0"/>
              <a:t>            "bounds" : {</a:t>
            </a:r>
          </a:p>
          <a:p>
            <a:r>
              <a:rPr lang="en-US" sz="2000" i="1" dirty="0"/>
              <a:t>               "northeast" : {</a:t>
            </a:r>
          </a:p>
          <a:p>
            <a:r>
              <a:rPr lang="en-US" sz="2000" i="1" dirty="0"/>
              <a:t>                  "</a:t>
            </a:r>
            <a:r>
              <a:rPr lang="en-US" sz="2000" i="1" dirty="0" err="1"/>
              <a:t>lat</a:t>
            </a:r>
            <a:r>
              <a:rPr lang="en-US" sz="2000" i="1" dirty="0"/>
              <a:t>" : 32.9783111,</a:t>
            </a:r>
          </a:p>
          <a:p>
            <a:r>
              <a:rPr lang="en-US" sz="2000" i="1" dirty="0"/>
              <a:t>                  "</a:t>
            </a:r>
            <a:r>
              <a:rPr lang="en-US" sz="2000" i="1" dirty="0" err="1"/>
              <a:t>lng</a:t>
            </a:r>
            <a:r>
              <a:rPr lang="en-US" sz="2000" i="1" dirty="0"/>
              <a:t>" : -96.7484539</a:t>
            </a:r>
            <a:endParaRPr lang="en-US" i="1" dirty="0"/>
          </a:p>
          <a:p>
            <a:r>
              <a:rPr lang="en-US" i="1" dirty="0"/>
              <a:t>               </a:t>
            </a:r>
            <a:r>
              <a:rPr lang="en-US" sz="2000" i="1" dirty="0"/>
              <a:t>}</a:t>
            </a:r>
          </a:p>
          <a:p>
            <a:r>
              <a:rPr lang="en-US" sz="2000" i="1" dirty="0"/>
              <a:t>            </a:t>
            </a:r>
            <a:r>
              <a:rPr lang="en-US" sz="2000" i="1" dirty="0" smtClean="0"/>
              <a:t>},</a:t>
            </a:r>
            <a:endParaRPr lang="en-US" sz="2000" dirty="0" smtClean="0"/>
          </a:p>
          <a:p>
            <a:r>
              <a:rPr lang="en-US" sz="2000" b="1" i="1" dirty="0" smtClean="0"/>
              <a:t>More removed here… try it and see</a:t>
            </a:r>
          </a:p>
        </p:txBody>
      </p:sp>
    </p:spTree>
    <p:extLst>
      <p:ext uri="{BB962C8B-B14F-4D97-AF65-F5344CB8AC3E}">
        <p14:creationId xmlns:p14="http://schemas.microsoft.com/office/powerpoint/2010/main" val="285259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JSON in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parser you can use.  There are two imports:</a:t>
            </a:r>
          </a:p>
          <a:p>
            <a:endParaRPr lang="en-US" dirty="0" smtClean="0"/>
          </a:p>
          <a:p>
            <a:r>
              <a:rPr lang="en-US" dirty="0"/>
              <a:t>import </a:t>
            </a:r>
            <a:r>
              <a:rPr lang="en-US" dirty="0" err="1"/>
              <a:t>org.json.JSONObject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org.json.JSONException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8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967700"/>
          </a:xfrm>
        </p:spPr>
        <p:txBody>
          <a:bodyPr/>
          <a:lstStyle/>
          <a:p>
            <a:r>
              <a:rPr lang="en-US" dirty="0" smtClean="0"/>
              <a:t>Once you have the string representing a JSON object, you can create an object: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address;		// Returned from network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(new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(address).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getJSONObject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(“results”);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+mn-lt"/>
                <a:cs typeface="Consolas" panose="020B0609020204030204" pitchFamily="49" charset="0"/>
              </a:rPr>
              <a:t>You can now use </a:t>
            </a:r>
            <a:r>
              <a:rPr lang="en-US" sz="2800" dirty="0" err="1" smtClean="0">
                <a:latin typeface="+mn-lt"/>
                <a:cs typeface="Consolas" panose="020B0609020204030204" pitchFamily="49" charset="0"/>
              </a:rPr>
              <a:t>getString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+mn-lt"/>
                <a:cs typeface="Consolas" panose="020B0609020204030204" pitchFamily="49" charset="0"/>
              </a:rPr>
              <a:t>getDouble</a:t>
            </a:r>
            <a:r>
              <a:rPr lang="en-US" sz="2800" dirty="0" smtClean="0">
                <a:latin typeface="+mn-lt"/>
                <a:cs typeface="Consolas" panose="020B0609020204030204" pitchFamily="49" charset="0"/>
              </a:rPr>
              <a:t>, and other functions to get components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930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developers.google.com/maps/documentation/android/start#get_an_android_certificate_and_the_google_maps_api_key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http://docs.oracle.com/javase/6/docs/technotes/tools/windows/keytool.html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code.google.com/apis/console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http://www.movable-type.co.uk/scripts/latlong.html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6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 for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Version 2 maps still need an API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It’s free, but you need to get it from Google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Retrieve information about your application's certificate.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a project in the Google APIs Console and add the Maps API as a service for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one or more keys.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your key to your application and begin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App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967700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eytool</a:t>
            </a:r>
            <a:r>
              <a:rPr lang="en-US" dirty="0" smtClean="0"/>
              <a:t> -v </a:t>
            </a:r>
          </a:p>
          <a:p>
            <a:endParaRPr lang="en-US" dirty="0"/>
          </a:p>
          <a:p>
            <a:r>
              <a:rPr lang="en-US" dirty="0" err="1" smtClean="0"/>
              <a:t>Keytool</a:t>
            </a:r>
            <a:r>
              <a:rPr lang="en-US" dirty="0" smtClean="0"/>
              <a:t> is part of the Java JDK</a:t>
            </a:r>
          </a:p>
          <a:p>
            <a:endParaRPr lang="en-US" dirty="0"/>
          </a:p>
          <a:p>
            <a:r>
              <a:rPr lang="en-US" sz="2800" dirty="0" smtClean="0"/>
              <a:t>C</a:t>
            </a:r>
            <a:r>
              <a:rPr lang="en-US" sz="2800" dirty="0"/>
              <a:t>:\Program </a:t>
            </a:r>
            <a:r>
              <a:rPr lang="en-US" sz="2800" dirty="0" smtClean="0"/>
              <a:t>Files\Java\jdk1.7.0_72\bin&gt;</a:t>
            </a:r>
            <a:r>
              <a:rPr lang="en-US" sz="2800" dirty="0" err="1" smtClean="0"/>
              <a:t>keytool</a:t>
            </a:r>
            <a:endParaRPr lang="en-US" sz="2800" smtClean="0"/>
          </a:p>
          <a:p>
            <a:r>
              <a:rPr lang="en-US" sz="2800" smtClean="0"/>
              <a:t> </a:t>
            </a:r>
            <a:r>
              <a:rPr lang="en-US" sz="2800" dirty="0"/>
              <a:t>-</a:t>
            </a:r>
            <a:r>
              <a:rPr lang="en-US" sz="2800" dirty="0" err="1"/>
              <a:t>exportcert</a:t>
            </a:r>
            <a:r>
              <a:rPr lang="en-US" sz="2800" dirty="0"/>
              <a:t> -alias </a:t>
            </a:r>
            <a:r>
              <a:rPr lang="en-US" sz="2800" dirty="0" err="1"/>
              <a:t>androiddebugkey</a:t>
            </a:r>
            <a:endParaRPr lang="en-US" sz="2800" dirty="0"/>
          </a:p>
          <a:p>
            <a:r>
              <a:rPr lang="en-US" sz="2800" dirty="0"/>
              <a:t> -</a:t>
            </a:r>
            <a:r>
              <a:rPr lang="en-US" sz="2800" dirty="0" err="1"/>
              <a:t>keystore</a:t>
            </a:r>
            <a:r>
              <a:rPr lang="en-US" sz="2800" dirty="0"/>
              <a:t> "C:\Users\jcole\.</a:t>
            </a:r>
            <a:r>
              <a:rPr lang="en-US" sz="2800" dirty="0" smtClean="0"/>
              <a:t>android\debug.keystore“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-list </a:t>
            </a:r>
            <a:r>
              <a:rPr lang="en-US" sz="2800" dirty="0" smtClean="0"/>
              <a:t>–v</a:t>
            </a:r>
          </a:p>
          <a:p>
            <a:endParaRPr lang="en-US" sz="2800" dirty="0" smtClean="0"/>
          </a:p>
          <a:p>
            <a:r>
              <a:rPr lang="en-US" dirty="0" smtClean="0"/>
              <a:t>Password is android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9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API Key to the Manifest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610600" cy="4967700"/>
          </a:xfrm>
        </p:spPr>
        <p:txBody>
          <a:bodyPr/>
          <a:lstStyle/>
          <a:p>
            <a:r>
              <a:rPr lang="en-US" dirty="0" smtClean="0"/>
              <a:t>These two lines go in the Application section:</a:t>
            </a:r>
          </a:p>
          <a:p>
            <a:r>
              <a:rPr lang="en-US" dirty="0"/>
              <a:t> &lt;meta-data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com.google.android.gms.version</a:t>
            </a:r>
            <a:r>
              <a:rPr lang="en-US" dirty="0"/>
              <a:t>"</a:t>
            </a:r>
          </a:p>
          <a:p>
            <a:r>
              <a:rPr lang="en-US" dirty="0"/>
              <a:t>                   </a:t>
            </a:r>
            <a:r>
              <a:rPr lang="en-US" dirty="0" err="1"/>
              <a:t>android:value</a:t>
            </a:r>
            <a:r>
              <a:rPr lang="en-US" dirty="0"/>
              <a:t>="@integer/</a:t>
            </a:r>
            <a:r>
              <a:rPr lang="en-US" dirty="0" err="1"/>
              <a:t>google_play_services_version</a:t>
            </a:r>
            <a:r>
              <a:rPr lang="en-US" dirty="0"/>
              <a:t>" /&gt;</a:t>
            </a:r>
          </a:p>
          <a:p>
            <a:r>
              <a:rPr lang="en-US" dirty="0"/>
              <a:t>        &lt;meta-data </a:t>
            </a:r>
            <a:r>
              <a:rPr lang="en-US" dirty="0" err="1"/>
              <a:t>android:name</a:t>
            </a:r>
            <a:r>
              <a:rPr lang="en-US" dirty="0"/>
              <a:t>="com.google.android.maps.v2.API_KEY" </a:t>
            </a:r>
            <a:r>
              <a:rPr lang="en-US" dirty="0" err="1"/>
              <a:t>android:value</a:t>
            </a:r>
            <a:r>
              <a:rPr lang="en-US" dirty="0" smtClean="0"/>
              <a:t>=“Your Key"/&gt;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Access Permissions to Manifest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5043900"/>
          </a:xfrm>
        </p:spPr>
        <p:txBody>
          <a:bodyPr/>
          <a:lstStyle/>
          <a:p>
            <a:r>
              <a:rPr lang="en-US" dirty="0" smtClean="0"/>
              <a:t>These go outside of the Application tag:</a:t>
            </a:r>
          </a:p>
          <a:p>
            <a:r>
              <a:rPr lang="en-US" dirty="0"/>
              <a:t> </a:t>
            </a:r>
            <a:r>
              <a:rPr lang="en-US" sz="2200" dirty="0"/>
              <a:t>&lt;uses-permission </a:t>
            </a: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android.permission.ACCESS_COARSE_LOCATION</a:t>
            </a:r>
            <a:r>
              <a:rPr lang="en-US" sz="2200" dirty="0" smtClean="0"/>
              <a:t>"/&gt;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&lt;</a:t>
            </a:r>
            <a:r>
              <a:rPr lang="en-US" sz="2200" dirty="0"/>
              <a:t>uses-permission </a:t>
            </a: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android.permission.ACCESS_FINE_LOCATION</a:t>
            </a:r>
            <a:r>
              <a:rPr lang="en-US" sz="2200" dirty="0"/>
              <a:t>"/&gt;</a:t>
            </a:r>
          </a:p>
          <a:p>
            <a:r>
              <a:rPr lang="en-US" sz="2200" dirty="0"/>
              <a:t>    &lt;uses-permission </a:t>
            </a: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android.permission.ACCESS_NETWORK_STATE</a:t>
            </a:r>
            <a:r>
              <a:rPr lang="en-US" sz="2200" dirty="0"/>
              <a:t>"/&gt;</a:t>
            </a:r>
          </a:p>
          <a:p>
            <a:r>
              <a:rPr lang="en-US" sz="2200" dirty="0"/>
              <a:t>    &lt;uses-permission </a:t>
            </a: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android.permission.INTERNET</a:t>
            </a:r>
            <a:r>
              <a:rPr lang="en-US" sz="2200" dirty="0"/>
              <a:t>"/&gt;</a:t>
            </a:r>
          </a:p>
          <a:p>
            <a:r>
              <a:rPr lang="en-US" sz="2200" dirty="0"/>
              <a:t>    &lt;uses-permission </a:t>
            </a: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android.permission.WRITE_EXTERNAL_STORAGE</a:t>
            </a:r>
            <a:r>
              <a:rPr lang="en-US" sz="22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2671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Map Fragment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686800" cy="49677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&lt;fragment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android:id</a:t>
            </a:r>
            <a:r>
              <a:rPr lang="en-US" sz="2800" dirty="0"/>
              <a:t>="@+id/</a:t>
            </a:r>
            <a:r>
              <a:rPr lang="en-US" sz="2800" dirty="0" err="1"/>
              <a:t>idMapFragment</a:t>
            </a:r>
            <a:r>
              <a:rPr lang="en-US" sz="2800" dirty="0"/>
              <a:t>"</a:t>
            </a:r>
          </a:p>
          <a:p>
            <a:r>
              <a:rPr lang="en-US" sz="2800" dirty="0"/>
              <a:t>            class="</a:t>
            </a:r>
            <a:r>
              <a:rPr lang="en-US" sz="2800" dirty="0" err="1"/>
              <a:t>com.google.android.gms.maps.MapFragment</a:t>
            </a:r>
            <a:r>
              <a:rPr lang="en-US" sz="2800" dirty="0"/>
              <a:t>"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android:layout_width</a:t>
            </a:r>
            <a:r>
              <a:rPr lang="en-US" sz="2800" dirty="0"/>
              <a:t>="</a:t>
            </a:r>
            <a:r>
              <a:rPr lang="en-US" sz="2800" dirty="0" err="1"/>
              <a:t>match_parent</a:t>
            </a:r>
            <a:r>
              <a:rPr lang="en-US" sz="2800" dirty="0"/>
              <a:t>"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android:layout_height</a:t>
            </a:r>
            <a:r>
              <a:rPr lang="en-US" sz="2800" dirty="0"/>
              <a:t>="</a:t>
            </a:r>
            <a:r>
              <a:rPr lang="en-US" sz="2800" dirty="0" err="1"/>
              <a:t>match_parent</a:t>
            </a:r>
            <a:r>
              <a:rPr lang="en-US" sz="2800" dirty="0"/>
              <a:t>"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tools:layout</a:t>
            </a:r>
            <a:r>
              <a:rPr lang="en-US" sz="2800" dirty="0"/>
              <a:t>="@layout/</a:t>
            </a:r>
            <a:r>
              <a:rPr lang="en-US" sz="2800" dirty="0" err="1"/>
              <a:t>activity_location</a:t>
            </a:r>
            <a:r>
              <a:rPr lang="en-US" sz="28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5666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74" y="1600200"/>
            <a:ext cx="8229600" cy="49677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 new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Choose </a:t>
            </a:r>
            <a:r>
              <a:rPr lang="en-US" i="1" dirty="0" smtClean="0"/>
              <a:t>Google Maps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creates a page in your resources called google_maps_api.xml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link to a Google page will let you create the key.  All you have to do is press the “Create”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6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Way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9677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 the development tools get the API key for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Copy the key into </a:t>
            </a:r>
            <a:r>
              <a:rPr lang="en-US" dirty="0" smtClean="0"/>
              <a:t>the correct location in the google_maps_api.xml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should also go into the manifest:</a:t>
            </a:r>
          </a:p>
          <a:p>
            <a:pPr lvl="0"/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3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com.google.android.geo.API_KEY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3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:value</a:t>
            </a:r>
            <a:r>
              <a:rPr lang="en-US" altLang="en-US" sz="3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AIzaSyAYq4MG_P</a:t>
            </a:r>
            <a:r>
              <a:rPr lang="en-US" alt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0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Geocoding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of the more useful things Google has provided is a way to find the latitude and longitude from an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is called Reverse Geocoding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(Geocoding is retrieving an address from a longitude and latitude)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6419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544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light-gradient</vt:lpstr>
      <vt:lpstr>Location Services</vt:lpstr>
      <vt:lpstr>API Key for Maps</vt:lpstr>
      <vt:lpstr>Get the App Information</vt:lpstr>
      <vt:lpstr>Add API Key to the Manifest</vt:lpstr>
      <vt:lpstr>Add Access Permissions to Manifest</vt:lpstr>
      <vt:lpstr>Create a Map Fragment</vt:lpstr>
      <vt:lpstr>The Easy Way</vt:lpstr>
      <vt:lpstr>The Easy Way (continued)</vt:lpstr>
      <vt:lpstr>Reverse Geocoding</vt:lpstr>
      <vt:lpstr>Reverse Geocoding</vt:lpstr>
      <vt:lpstr>Address Info Returned</vt:lpstr>
      <vt:lpstr>Parsing JSON in Java</vt:lpstr>
      <vt:lpstr>Parsing JSON in Java</vt:lpstr>
      <vt:lpstr>Sources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Services</dc:title>
  <dc:creator>jcole</dc:creator>
  <cp:lastModifiedBy>Cole, John</cp:lastModifiedBy>
  <cp:revision>24</cp:revision>
  <dcterms:created xsi:type="dcterms:W3CDTF">2015-03-01T03:16:19Z</dcterms:created>
  <dcterms:modified xsi:type="dcterms:W3CDTF">2018-04-03T17:36:27Z</dcterms:modified>
</cp:coreProperties>
</file>