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2575A-85EA-4412-8316-AA62F099F0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9033-8615-40E5-A4EC-CD6B06EF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E9033-8615-40E5-A4EC-CD6B06EFE8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4EA-6B9B-4302-8F0D-1E203A96DAF7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76-0BA1-44F9-AAE6-D5A1190254F5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2847-D07D-4007-8E11-FAEA6D2A5B30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A1E4-1519-4097-BDF3-1DDF04DA73DF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A27C-C1C4-47FC-AB35-57E419D8CB3F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0B0-AE49-4D4C-8EAD-F815B5B8A39E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3DC1-753A-4A13-A27A-551FAB623E15}" type="datetime1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E085-6DA2-44DE-B100-08A9B4FD7925}" type="datetime1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164F-F900-4D91-A72C-9E20578828F0}" type="datetime1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B171-8DE9-45E6-A528-DD7AB9CF5DDF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CCE6-AA9B-48EE-90D3-24CA44F5EC9B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459E-3F2B-4C26-AA5D-6D9153393530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CD77-AC61-4858-BAD0-83F1973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#latt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Android Themes and Styles</a:t>
            </a:r>
          </a:p>
          <a:p>
            <a:r>
              <a:rPr lang="en-US" sz="2800" dirty="0" smtClean="0"/>
              <a:t>Lesson 13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a Style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style="@style/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CodeFont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="@string/hello" /&gt;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a Theme to an Activity 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&lt;application 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CustomTheme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If you want a theme applied to just one Activity in your application, then add the </a:t>
            </a:r>
            <a:r>
              <a:rPr lang="en-US" dirty="0" err="1" smtClean="0"/>
              <a:t>android:theme</a:t>
            </a:r>
            <a:r>
              <a:rPr lang="en-US" dirty="0" smtClean="0"/>
              <a:t> attribute to the &lt;activity&gt; tag instead. </a:t>
            </a:r>
          </a:p>
          <a:p>
            <a:pPr marL="0" indent="0">
              <a:buNone/>
            </a:pPr>
            <a:r>
              <a:rPr lang="en-US" dirty="0" smtClean="0"/>
              <a:t>&lt;activity </a:t>
            </a:r>
            <a:r>
              <a:rPr lang="en-US" dirty="0" err="1" smtClean="0"/>
              <a:t>android:theme</a:t>
            </a:r>
            <a:r>
              <a:rPr lang="en-US" dirty="0" smtClean="0"/>
              <a:t>="@</a:t>
            </a:r>
            <a:r>
              <a:rPr lang="en-US" dirty="0" err="1" smtClean="0"/>
              <a:t>android:style</a:t>
            </a:r>
            <a:r>
              <a:rPr lang="en-US" dirty="0" smtClean="0"/>
              <a:t>/</a:t>
            </a:r>
            <a:r>
              <a:rPr lang="en-US" dirty="0" err="1" smtClean="0"/>
              <a:t>Theme.Translucent</a:t>
            </a:r>
            <a:r>
              <a:rPr lang="en-US" dirty="0" smtClean="0"/>
              <a:t>"&gt;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Platform Styles and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Android platform provides a large collection of styles and </a:t>
            </a:r>
            <a:r>
              <a:rPr lang="en-US" dirty="0" smtClean="0"/>
              <a:t>themes</a:t>
            </a:r>
          </a:p>
          <a:p>
            <a:r>
              <a:rPr lang="en-US" dirty="0"/>
              <a:t>You can find a reference of all available styles in the </a:t>
            </a:r>
            <a:r>
              <a:rPr lang="en-US" dirty="0" err="1"/>
              <a:t>R.style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Look at the actual source code for the styles because this class is not well documented.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theme should extend one of the </a:t>
            </a:r>
            <a:r>
              <a:rPr lang="en-US" dirty="0" err="1" smtClean="0"/>
              <a:t>AppCompat</a:t>
            </a:r>
            <a:r>
              <a:rPr lang="en-US" dirty="0" smtClean="0"/>
              <a:t> themes that </a:t>
            </a:r>
            <a:r>
              <a:rPr lang="en-US" smtClean="0"/>
              <a:t>is </a:t>
            </a:r>
            <a:r>
              <a:rPr lang="en-US" smtClean="0"/>
              <a:t>closest </a:t>
            </a:r>
            <a:r>
              <a:rPr lang="en-US" dirty="0" smtClean="0"/>
              <a:t>to what you want</a:t>
            </a:r>
          </a:p>
          <a:p>
            <a:r>
              <a:rPr lang="en-US" dirty="0" err="1" smtClean="0"/>
              <a:t>Theme.AppCompat.Light.NoActionBar</a:t>
            </a:r>
            <a:r>
              <a:rPr lang="en-US" dirty="0" smtClean="0"/>
              <a:t> is a good starting point</a:t>
            </a:r>
          </a:p>
          <a:p>
            <a:r>
              <a:rPr lang="en-US" dirty="0" smtClean="0"/>
              <a:t>In naming styles, use the “function” of the style rather than its appearance: “Header” rather than “Text30PointRed.”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style is a collection of properties that specify the look and format for a View or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Styles give your app a consistent appearance </a:t>
            </a:r>
          </a:p>
          <a:p>
            <a:r>
              <a:rPr lang="en-US" dirty="0" smtClean="0"/>
              <a:t>A style can specify View properties such as height, padding, font color, font size, background color, and more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8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Where to Store a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8030"/>
            <a:ext cx="3728120" cy="4688933"/>
          </a:xfrm>
        </p:spPr>
        <p:txBody>
          <a:bodyPr/>
          <a:lstStyle/>
          <a:p>
            <a:r>
              <a:rPr lang="en-US" dirty="0" smtClean="0"/>
              <a:t>If the res\values\styles.xml file doesn’t exist, you can create it</a:t>
            </a:r>
          </a:p>
          <a:p>
            <a:r>
              <a:rPr lang="en-US" dirty="0" smtClean="0"/>
              <a:t>Under Res, right-click, then click New and choose Resource File to get the screen on the right</a:t>
            </a:r>
          </a:p>
          <a:p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0" y="1656827"/>
            <a:ext cx="6388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702"/>
            <a:ext cx="10515600" cy="1094507"/>
          </a:xfrm>
        </p:spPr>
        <p:txBody>
          <a:bodyPr/>
          <a:lstStyle/>
          <a:p>
            <a:pPr algn="ctr"/>
            <a:r>
              <a:rPr lang="en-US" dirty="0" smtClean="0"/>
              <a:t>Styles and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9" y="1561862"/>
            <a:ext cx="11006876" cy="448112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The styles.xml file will generally contain the application theme you selected when you created the app.  Here is a sample from one of mine:</a:t>
            </a:r>
          </a:p>
          <a:p>
            <a:pPr marL="0" indent="0">
              <a:buNone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Base application theme. --&gt;</a:t>
            </a:r>
            <a:b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parent=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Theme.AppCompat.Light.DarkActionBar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Customize your theme here. --&gt;</a:t>
            </a:r>
            <a:b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&gt;@color/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colorPrimaryDark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&gt;@color/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colorPrimaryDark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colorAccent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&gt;@color/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colorAccent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Android Themes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more styles under the &lt;resources&gt; tag by simply defining new &lt;style&gt; tags: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&lt;style name="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CodeFont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parent="@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android:style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TextAppearance.Medium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    &lt;item name="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android:layout_width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fill_parent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&lt;/item&gt;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    &lt;item name="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android:layout_height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wrap_content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&lt;/item&gt;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    &lt;item name="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android:textColor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"&gt;#00FF00&lt;/item&gt;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    &lt;item name="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android:typeface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"&gt;monospace&lt;/item&gt;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  &lt;/style&gt;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 attribute in the &lt;style&gt; element is optional and specifies the resource ID of another style from which this style should inherit properties</a:t>
            </a:r>
          </a:p>
          <a:p>
            <a:r>
              <a:rPr lang="en-US" dirty="0" smtClean="0"/>
              <a:t>You can then override the inherited style properties</a:t>
            </a:r>
            <a:endParaRPr lang="en-US" dirty="0"/>
          </a:p>
          <a:p>
            <a:r>
              <a:rPr lang="en-US" dirty="0" smtClean="0"/>
              <a:t>The previous style inherits from an Android-provided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inherit from styles that you've defined yourself, you do not have to use the parent attribute.</a:t>
            </a:r>
          </a:p>
          <a:p>
            <a:r>
              <a:rPr lang="en-US" dirty="0" smtClean="0"/>
              <a:t>Prefix the name of the style you want to inherit to the name of your new style, separated by a period.</a:t>
            </a:r>
          </a:p>
          <a:p>
            <a:r>
              <a:rPr lang="en-US" dirty="0" smtClean="0"/>
              <a:t>For example, to create a new style that inherits the </a:t>
            </a:r>
            <a:r>
              <a:rPr lang="en-US" dirty="0" err="1" smtClean="0"/>
              <a:t>CodeFont</a:t>
            </a:r>
            <a:r>
              <a:rPr lang="en-US" dirty="0" smtClean="0"/>
              <a:t> style defined above, but makes the color red, you can author the new style like this:</a:t>
            </a:r>
          </a:p>
          <a:p>
            <a:pPr marL="0" indent="0">
              <a:buNone/>
            </a:pPr>
            <a:r>
              <a:rPr lang="en-US" dirty="0" smtClean="0"/>
              <a:t>&lt;style name="</a:t>
            </a:r>
            <a:r>
              <a:rPr lang="en-US" dirty="0" err="1" smtClean="0"/>
              <a:t>CodeFont.Red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      &lt;item name="</a:t>
            </a:r>
            <a:r>
              <a:rPr lang="en-US" dirty="0" err="1" smtClean="0"/>
              <a:t>android:textColor</a:t>
            </a:r>
            <a:r>
              <a:rPr lang="en-US" dirty="0" smtClean="0"/>
              <a:t>"&gt;#FF0000&lt;/item&gt;</a:t>
            </a:r>
          </a:p>
          <a:p>
            <a:pPr marL="0" indent="0">
              <a:buNone/>
            </a:pPr>
            <a:r>
              <a:rPr lang="en-US" dirty="0" smtClean="0"/>
              <a:t>    &lt;/style&gt;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3037" cy="4351338"/>
          </a:xfrm>
        </p:spPr>
        <p:txBody>
          <a:bodyPr/>
          <a:lstStyle/>
          <a:p>
            <a:r>
              <a:rPr lang="en-US" dirty="0" smtClean="0"/>
              <a:t>Style properties are defined by the &lt;item&gt; element</a:t>
            </a:r>
          </a:p>
          <a:p>
            <a:r>
              <a:rPr lang="en-US" dirty="0" smtClean="0"/>
              <a:t>You can define any attributes that are allowed for the kind of thing to which the style applies</a:t>
            </a:r>
          </a:p>
          <a:p>
            <a:r>
              <a:rPr lang="en-US" dirty="0" smtClean="0"/>
              <a:t>For example, an </a:t>
            </a:r>
            <a:r>
              <a:rPr lang="en-US" dirty="0" err="1" smtClean="0"/>
              <a:t>EditText</a:t>
            </a:r>
            <a:r>
              <a:rPr lang="en-US" dirty="0" smtClean="0"/>
              <a:t> View style can have any or all of the attributes listed here: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http://developer.android.com/reference/android/widget/TextView.html#lattrs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Styles and Themes to the UI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Apply to an individual View by adding the style attribute to a View element in the XML for your layout.</a:t>
            </a:r>
          </a:p>
          <a:p>
            <a:r>
              <a:rPr lang="en-US" dirty="0" smtClean="0"/>
              <a:t>Apply to an entire Activity or application by adding the </a:t>
            </a:r>
            <a:r>
              <a:rPr lang="en-US" dirty="0" err="1" smtClean="0"/>
              <a:t>android:theme</a:t>
            </a:r>
            <a:r>
              <a:rPr lang="en-US" dirty="0" smtClean="0"/>
              <a:t> attribute to the &lt;activity&gt; or &lt;application&gt; element in the Android manifest.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Themes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D77-AC61-4858-BAD0-83F19735D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594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Office Theme</vt:lpstr>
      <vt:lpstr>Android Development</vt:lpstr>
      <vt:lpstr>Style Resources</vt:lpstr>
      <vt:lpstr>Where to Store a Style</vt:lpstr>
      <vt:lpstr>Styles and Themes</vt:lpstr>
      <vt:lpstr>Adding Styles</vt:lpstr>
      <vt:lpstr>Inheritance</vt:lpstr>
      <vt:lpstr>Inheritance</vt:lpstr>
      <vt:lpstr>Style Properties</vt:lpstr>
      <vt:lpstr>Applying Styles and Themes to the UI </vt:lpstr>
      <vt:lpstr>Apply a Style to a View</vt:lpstr>
      <vt:lpstr>Apply a Theme to an Activity or Application</vt:lpstr>
      <vt:lpstr>Using Platform Styles and Themes</vt:lpstr>
      <vt:lpstr>Material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Cole, John</dc:creator>
  <cp:lastModifiedBy>Cole, John</cp:lastModifiedBy>
  <cp:revision>20</cp:revision>
  <dcterms:created xsi:type="dcterms:W3CDTF">2016-03-08T01:26:45Z</dcterms:created>
  <dcterms:modified xsi:type="dcterms:W3CDTF">2018-04-05T14:27:13Z</dcterms:modified>
</cp:coreProperties>
</file>