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6CB98-AD66-4488-B3C2-D2F87A7A458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629C8-BD81-4BBD-8D9C-0149612E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629C8-BD81-4BBD-8D9C-0149612E5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18A-8439-466A-B9CA-022F8A7A33E2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E8C3-11CD-481F-98EE-D610D3AC58C7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2EE0-B850-4BD8-A763-43A4EADC3B4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F473-4939-4BAE-8826-C601E3A01B00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BC0F-A8B7-4ABB-9DBA-B31DAA5728ED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958E-1BA1-4986-A509-776CC682137E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DA41-A8BD-4D5D-83B9-2A8CA3F3D699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ACE-4D96-4A50-B0F7-2B9F5062DE76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11FA-911B-45FB-AA7E-CD2D601FD598}" type="datetime1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6F01-1278-41FE-9CAA-5FF28B77289A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FE48-100A-463A-9614-9367BD69ABAF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B6C2-B8C7-4628-BABD-56E14F14B621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3E55-5E46-4FDB-B821-C224F443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 and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Assets, Sound, and Media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Media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listener so we know when the selection has finished:</a:t>
            </a:r>
          </a:p>
          <a:p>
            <a:pPr marL="0" indent="0">
              <a:buNone/>
            </a:pPr>
            <a:r>
              <a:rPr lang="en-US" dirty="0" err="1" smtClean="0"/>
              <a:t>mPlayer.setOnCompletionListener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Note that if you use the activity for the completion listener, you must implement the </a:t>
            </a:r>
            <a:r>
              <a:rPr lang="en-US" dirty="0" err="1" smtClean="0"/>
              <a:t>MediaPlayer.OnCompletionListener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This interface has the function </a:t>
            </a:r>
            <a:r>
              <a:rPr lang="en-US" dirty="0" err="1" smtClean="0"/>
              <a:t>onCompletion</a:t>
            </a:r>
            <a:r>
              <a:rPr lang="en-US" dirty="0" smtClean="0"/>
              <a:t>(</a:t>
            </a:r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err="1" smtClean="0"/>
              <a:t>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Thus the media file is played on its own thread and signals when it is done.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Media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implementation of the </a:t>
            </a:r>
            <a:r>
              <a:rPr lang="en-US" dirty="0" err="1" smtClean="0"/>
              <a:t>onCompletion</a:t>
            </a:r>
            <a:r>
              <a:rPr lang="en-US" dirty="0" smtClean="0"/>
              <a:t> function.  It enables the button that started the play, and it releases the player.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void </a:t>
            </a:r>
            <a:r>
              <a:rPr lang="en-US" dirty="0" err="1" smtClean="0"/>
              <a:t>onCompletion</a:t>
            </a:r>
            <a:r>
              <a:rPr lang="en-US" dirty="0" smtClean="0"/>
              <a:t>(</a:t>
            </a:r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err="1" smtClean="0"/>
              <a:t>mp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btnPlay.setEnabled</a:t>
            </a:r>
            <a:r>
              <a:rPr lang="en-US" dirty="0" smtClean="0"/>
              <a:t>(true);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mp.release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MediaPlayer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isPlaying</a:t>
            </a:r>
            <a:r>
              <a:rPr lang="en-US" dirty="0" smtClean="0"/>
              <a:t>() function tells you that the media player is busy</a:t>
            </a:r>
          </a:p>
          <a:p>
            <a:r>
              <a:rPr lang="en-US" dirty="0" smtClean="0"/>
              <a:t>You can stop the current playback by calling the stop() function</a:t>
            </a:r>
          </a:p>
          <a:p>
            <a:r>
              <a:rPr lang="en-US" dirty="0" smtClean="0"/>
              <a:t>Pause playback with the plausibly named pause()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MediaPlayer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getDuration</a:t>
            </a:r>
            <a:r>
              <a:rPr lang="en-US" dirty="0" smtClean="0"/>
              <a:t>() function returns the duration of playback in milliseconds</a:t>
            </a:r>
          </a:p>
          <a:p>
            <a:r>
              <a:rPr lang="en-US" dirty="0" smtClean="0"/>
              <a:t>If the duration is not available, it returns -1</a:t>
            </a:r>
          </a:p>
          <a:p>
            <a:r>
              <a:rPr lang="en-US" dirty="0" smtClean="0"/>
              <a:t>You could use this along with a timer to show progress of playing the current selection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MediaPlayer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seekTo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msec</a:t>
            </a:r>
            <a:r>
              <a:rPr lang="en-US" dirty="0" smtClean="0"/>
              <a:t>) function lets you go to a particular place in the currently-playing file</a:t>
            </a:r>
          </a:p>
          <a:p>
            <a:r>
              <a:rPr lang="en-US" dirty="0" smtClean="0"/>
              <a:t>The file must actually be playing (the </a:t>
            </a:r>
            <a:r>
              <a:rPr lang="en-US" dirty="0" err="1" smtClean="0"/>
              <a:t>isPlaying</a:t>
            </a:r>
            <a:r>
              <a:rPr lang="en-US" dirty="0" smtClean="0"/>
              <a:t>() function returns true) for this to work.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to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TextToSpeech</a:t>
            </a:r>
            <a:r>
              <a:rPr lang="en-US" dirty="0" smtClean="0"/>
              <a:t> class synthesizes speech from text for immediate playback or to create a sound file</a:t>
            </a:r>
          </a:p>
          <a:p>
            <a:r>
              <a:rPr lang="en-US" dirty="0"/>
              <a:t>A </a:t>
            </a:r>
            <a:r>
              <a:rPr lang="en-US" dirty="0" err="1"/>
              <a:t>TextToSpeech</a:t>
            </a:r>
            <a:r>
              <a:rPr lang="en-US" dirty="0"/>
              <a:t> instance can only be used to synthesize text once it has completed its 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err="1"/>
              <a:t>TextToSpeech.OnInitListener</a:t>
            </a:r>
            <a:r>
              <a:rPr lang="en-US" dirty="0"/>
              <a:t> to be notified of the completion of the </a:t>
            </a:r>
            <a:r>
              <a:rPr lang="en-US" dirty="0" smtClean="0"/>
              <a:t>initialization</a:t>
            </a:r>
            <a:endParaRPr lang="en-US" dirty="0"/>
          </a:p>
          <a:p>
            <a:r>
              <a:rPr lang="en-US" dirty="0"/>
              <a:t>When you are done using the </a:t>
            </a:r>
            <a:r>
              <a:rPr lang="en-US" dirty="0" err="1"/>
              <a:t>TextToSpeech</a:t>
            </a:r>
            <a:r>
              <a:rPr lang="en-US" dirty="0"/>
              <a:t> instance, call the shutdown() method to release the native resources used by the </a:t>
            </a:r>
            <a:r>
              <a:rPr lang="en-US" dirty="0" err="1"/>
              <a:t>TextToSpeech</a:t>
            </a:r>
            <a:r>
              <a:rPr lang="en-US" dirty="0"/>
              <a:t>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 up the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EditText</a:t>
            </a:r>
            <a:r>
              <a:rPr lang="en-US" dirty="0"/>
              <a:t> write;</a:t>
            </a:r>
          </a:p>
          <a:p>
            <a:pPr marL="0" indent="0">
              <a:buNone/>
            </a:pPr>
            <a:r>
              <a:rPr lang="en-US" dirty="0" err="1"/>
              <a:t>ttsobj</a:t>
            </a:r>
            <a:r>
              <a:rPr lang="en-US" dirty="0"/>
              <a:t>=new </a:t>
            </a:r>
            <a:r>
              <a:rPr lang="en-US" dirty="0" err="1"/>
              <a:t>TextToSpeech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new </a:t>
            </a:r>
            <a:r>
              <a:rPr lang="en-US" dirty="0" err="1"/>
              <a:t>TextToSpeech.OnInitListener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@Override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onInit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status) {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Assets are files that are bound to your program</a:t>
            </a:r>
          </a:p>
          <a:p>
            <a:r>
              <a:rPr lang="en-US" dirty="0" smtClean="0"/>
              <a:t>They are always accessible</a:t>
            </a:r>
          </a:p>
          <a:p>
            <a:r>
              <a:rPr lang="en-US" dirty="0" smtClean="0"/>
              <a:t>You should use these for “fixed” data, like the music in the app we’re about to use</a:t>
            </a:r>
          </a:p>
          <a:p>
            <a:r>
              <a:rPr lang="en-US" dirty="0" smtClean="0"/>
              <a:t>Or, in the “pong” game, you can have various sounds for the ball hitting the paddle, for losing, etc.</a:t>
            </a:r>
          </a:p>
          <a:p>
            <a:r>
              <a:rPr lang="en-US" b="1" dirty="0" smtClean="0"/>
              <a:t>Do not</a:t>
            </a:r>
            <a:r>
              <a:rPr lang="en-US" dirty="0" smtClean="0"/>
              <a:t> use these for files you’ll read and write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the Assets folder:</a:t>
            </a:r>
          </a:p>
          <a:p>
            <a:pPr lvl="1"/>
            <a:r>
              <a:rPr lang="en-US" dirty="0" smtClean="0"/>
              <a:t>Right click on the app to get a menu</a:t>
            </a:r>
          </a:p>
          <a:p>
            <a:pPr lvl="1"/>
            <a:r>
              <a:rPr lang="en-US" dirty="0" smtClean="0"/>
              <a:t>Click on New</a:t>
            </a:r>
          </a:p>
          <a:p>
            <a:pPr lvl="1"/>
            <a:r>
              <a:rPr lang="en-US" dirty="0" smtClean="0"/>
              <a:t>Click on “Folder” in the list on the bottom of the menu</a:t>
            </a:r>
          </a:p>
          <a:p>
            <a:pPr lvl="1"/>
            <a:r>
              <a:rPr lang="en-US" dirty="0" smtClean="0"/>
              <a:t>Choose “Assets Folder”</a:t>
            </a:r>
          </a:p>
          <a:p>
            <a:r>
              <a:rPr lang="en-US" dirty="0" smtClean="0"/>
              <a:t>Copy files you want to be your assets into the folder</a:t>
            </a:r>
          </a:p>
          <a:p>
            <a:r>
              <a:rPr lang="en-US" dirty="0" smtClean="0"/>
              <a:t>For example, I have various military bugle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Asset Manager:</a:t>
            </a:r>
          </a:p>
          <a:p>
            <a:r>
              <a:rPr lang="en-US" dirty="0" smtClean="0"/>
              <a:t>This should probably be an instance variable declared this: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AssetManager</a:t>
            </a:r>
            <a:r>
              <a:rPr lang="en-US" dirty="0" smtClean="0"/>
              <a:t> </a:t>
            </a:r>
            <a:r>
              <a:rPr lang="en-US" dirty="0" err="1" smtClean="0"/>
              <a:t>mAssets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your </a:t>
            </a:r>
            <a:r>
              <a:rPr lang="en-US" dirty="0" err="1" smtClean="0"/>
              <a:t>onCreate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r>
              <a:rPr lang="en-US" dirty="0" err="1" smtClean="0"/>
              <a:t>mAssets</a:t>
            </a:r>
            <a:r>
              <a:rPr lang="en-US" dirty="0" smtClean="0"/>
              <a:t> = </a:t>
            </a:r>
            <a:r>
              <a:rPr lang="en-US" dirty="0" err="1" smtClean="0"/>
              <a:t>this.getApplicationContext</a:t>
            </a:r>
            <a:r>
              <a:rPr lang="en-US" dirty="0" smtClean="0"/>
              <a:t>().</a:t>
            </a:r>
            <a:r>
              <a:rPr lang="en-US" dirty="0" err="1" smtClean="0"/>
              <a:t>getAssets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assets</a:t>
            </a:r>
          </a:p>
          <a:p>
            <a:pPr marL="0" indent="0">
              <a:buNone/>
            </a:pPr>
            <a:r>
              <a:rPr lang="en-US" dirty="0" smtClean="0"/>
              <a:t>private static final String SOUNDS = “</a:t>
            </a:r>
            <a:r>
              <a:rPr lang="en-US" dirty="0" err="1" smtClean="0"/>
              <a:t>sampleSounds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String[] sounds = </a:t>
            </a:r>
            <a:r>
              <a:rPr lang="en-US" dirty="0" err="1" smtClean="0"/>
              <a:t>mAssets.list</a:t>
            </a:r>
            <a:r>
              <a:rPr lang="en-US" smtClean="0"/>
              <a:t>(SOUNDS);</a:t>
            </a:r>
            <a:endParaRPr lang="en-US" dirty="0" smtClean="0"/>
          </a:p>
          <a:p>
            <a:r>
              <a:rPr lang="en-US" dirty="0" smtClean="0"/>
              <a:t>At this point the sounds[] array has the names of all of the assets from the “</a:t>
            </a:r>
            <a:r>
              <a:rPr lang="en-US" dirty="0" err="1" smtClean="0"/>
              <a:t>sampleSounds</a:t>
            </a:r>
            <a:r>
              <a:rPr lang="en-US" dirty="0" smtClean="0"/>
              <a:t>” directory under assets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create a </a:t>
            </a:r>
            <a:r>
              <a:rPr lang="en-US" dirty="0" err="1" smtClean="0"/>
              <a:t>ListView</a:t>
            </a:r>
            <a:r>
              <a:rPr lang="en-US" dirty="0" smtClean="0"/>
              <a:t> of the songs, you can create an </a:t>
            </a:r>
            <a:r>
              <a:rPr lang="en-US" dirty="0" err="1" smtClean="0"/>
              <a:t>ArrayAdapter</a:t>
            </a:r>
            <a:r>
              <a:rPr lang="en-US" dirty="0" smtClean="0"/>
              <a:t> of all of the names, then attach that to the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dirty="0" err="1" smtClean="0"/>
              <a:t>ItemClickListener</a:t>
            </a:r>
            <a:r>
              <a:rPr lang="en-US" dirty="0" smtClean="0"/>
              <a:t> and attach it so you can get your selections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3598" cy="1325563"/>
          </a:xfrm>
        </p:spPr>
        <p:txBody>
          <a:bodyPr/>
          <a:lstStyle/>
          <a:p>
            <a:pPr algn="ctr"/>
            <a:r>
              <a:rPr lang="en-US" dirty="0" smtClean="0"/>
              <a:t>The Media Player</a:t>
            </a:r>
            <a:endParaRPr lang="en-US" dirty="0"/>
          </a:p>
        </p:txBody>
      </p:sp>
      <p:pic>
        <p:nvPicPr>
          <p:cNvPr id="1026" name="Picture 2" descr="MediaPlayer Stat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7" y="294198"/>
            <a:ext cx="5121081" cy="62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MediaPlayer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MediaPlayer</a:t>
            </a:r>
            <a:r>
              <a:rPr lang="en-US" dirty="0" smtClean="0"/>
              <a:t> class plays various kinds of media.  We’ll be using it only for sound</a:t>
            </a:r>
          </a:p>
          <a:p>
            <a:r>
              <a:rPr lang="en-US" dirty="0" smtClean="0"/>
              <a:t>In your instance variables, declare:</a:t>
            </a:r>
          </a:p>
          <a:p>
            <a:pPr marL="0" indent="0">
              <a:buNone/>
            </a:pPr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err="1" smtClean="0"/>
              <a:t>mPlayer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the method where you’re going to play sounds, create a new instance of the player:</a:t>
            </a:r>
          </a:p>
          <a:p>
            <a:pPr marL="0" indent="0">
              <a:buNone/>
            </a:pPr>
            <a:r>
              <a:rPr lang="en-US" dirty="0" err="1" smtClean="0"/>
              <a:t>mPlayer</a:t>
            </a:r>
            <a:r>
              <a:rPr lang="en-US" dirty="0" smtClean="0"/>
              <a:t> = new </a:t>
            </a:r>
            <a:r>
              <a:rPr lang="en-US" dirty="0" err="1" smtClean="0"/>
              <a:t>MediaPlayer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Media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file descriptor for one of your assets:</a:t>
            </a:r>
          </a:p>
          <a:p>
            <a:pPr marL="0" indent="0">
              <a:buNone/>
            </a:pPr>
            <a:r>
              <a:rPr lang="en-US" dirty="0" err="1" smtClean="0"/>
              <a:t>AssetFileDescriptor</a:t>
            </a:r>
            <a:r>
              <a:rPr lang="en-US" dirty="0" smtClean="0"/>
              <a:t> </a:t>
            </a:r>
            <a:r>
              <a:rPr lang="en-US" dirty="0" err="1" smtClean="0"/>
              <a:t>afd</a:t>
            </a:r>
            <a:r>
              <a:rPr lang="en-US" dirty="0" smtClean="0"/>
              <a:t> = </a:t>
            </a:r>
            <a:r>
              <a:rPr lang="en-US" dirty="0" err="1" smtClean="0"/>
              <a:t>mAssets.open</a:t>
            </a:r>
            <a:r>
              <a:rPr lang="en-US" dirty="0" smtClean="0"/>
              <a:t>(SOUNDS + “/reveille.mp3”);</a:t>
            </a:r>
          </a:p>
          <a:p>
            <a:r>
              <a:rPr lang="en-US" dirty="0" smtClean="0"/>
              <a:t>Set the Media Player to play the asset:</a:t>
            </a:r>
          </a:p>
          <a:p>
            <a:pPr marL="0" indent="0">
              <a:buNone/>
            </a:pPr>
            <a:r>
              <a:rPr lang="en-US" dirty="0" err="1" smtClean="0"/>
              <a:t>mPlayer.setDataSource</a:t>
            </a:r>
            <a:r>
              <a:rPr lang="en-US" dirty="0" smtClean="0"/>
              <a:t>(</a:t>
            </a:r>
            <a:r>
              <a:rPr lang="en-US" dirty="0" err="1" smtClean="0"/>
              <a:t>afd.getFileDescriptor</a:t>
            </a:r>
            <a:r>
              <a:rPr lang="en-US" dirty="0" smtClean="0"/>
              <a:t>(), </a:t>
            </a:r>
            <a:r>
              <a:rPr lang="en-US" dirty="0" err="1" smtClean="0"/>
              <a:t>afd.getStartOffset</a:t>
            </a:r>
            <a:r>
              <a:rPr lang="en-US" dirty="0" smtClean="0"/>
              <a:t>(),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afd.getLength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err="1" smtClean="0"/>
              <a:t>mPlayer.prepare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Assets, Sound, and Media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E55-5E46-4FDB-B821-C224F4431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760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Sound and Media</vt:lpstr>
      <vt:lpstr>Assets</vt:lpstr>
      <vt:lpstr>Assets</vt:lpstr>
      <vt:lpstr>Assets</vt:lpstr>
      <vt:lpstr>Assets</vt:lpstr>
      <vt:lpstr>Assets</vt:lpstr>
      <vt:lpstr>The Media Player</vt:lpstr>
      <vt:lpstr>The MediaPlayer</vt:lpstr>
      <vt:lpstr>The Media Player</vt:lpstr>
      <vt:lpstr>The Media Player</vt:lpstr>
      <vt:lpstr>The Media Player</vt:lpstr>
      <vt:lpstr>Other MediaPlayer Functions</vt:lpstr>
      <vt:lpstr>Other MediaPlayer Functions</vt:lpstr>
      <vt:lpstr>Other MediaPlayer Functions</vt:lpstr>
      <vt:lpstr>Text to Speech</vt:lpstr>
      <vt:lpstr>Set up the 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and Media</dc:title>
  <dc:creator>Cole, John</dc:creator>
  <cp:lastModifiedBy>Cole, John</cp:lastModifiedBy>
  <cp:revision>25</cp:revision>
  <dcterms:created xsi:type="dcterms:W3CDTF">2017-03-18T15:46:11Z</dcterms:created>
  <dcterms:modified xsi:type="dcterms:W3CDTF">2018-04-15T22:24:40Z</dcterms:modified>
</cp:coreProperties>
</file>