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1" r:id="rId11"/>
    <p:sldId id="269" r:id="rId12"/>
    <p:sldId id="264" r:id="rId13"/>
    <p:sldId id="270" r:id="rId14"/>
    <p:sldId id="265" r:id="rId15"/>
    <p:sldId id="266" r:id="rId16"/>
    <p:sldId id="28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1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5CC14-DA6A-42D5-B9E9-342C04D7822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A551F-6DCF-48F5-A748-AE945C55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3CC5-B000-406F-900C-8254EAAA2D24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F784-E268-423B-9D3D-05967E0B8BFA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F5D-E0CC-416C-B753-36197ED91CFA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4FAA-A96F-4BFD-A1B9-FB775D7CA36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5EB1-45C7-4073-9649-0283E44DB0B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F659-4341-4EA4-BDE4-DD2530004EC5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DB22-F73D-4886-AC0B-01CBCCB43F30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FD7-3644-40E0-A263-CBF89AD0BF0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D7E2-03DB-4AFA-8E19-5CCEB717E180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2123-D6C3-40FA-A9DD-A021A81D0ED5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D1C-68BB-4294-93D7-CB9DE8487508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8C32-C8E8-47E2-B7A3-6C0C9E15CEE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CAF3-96ED-4C72-AC21-470768C5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support/v4/view/GestureDetectorCompa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design/patterns/gestur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MotionEvent.html#ACTION_DOWN" TargetMode="External"/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Programming</a:t>
            </a:r>
          </a:p>
          <a:p>
            <a:r>
              <a:rPr lang="en-US" dirty="0" smtClean="0"/>
              <a:t>Part 4: The Touchscreen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of the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determine where it ended:</a:t>
            </a:r>
          </a:p>
          <a:p>
            <a:r>
              <a:rPr lang="en-US" dirty="0" smtClean="0"/>
              <a:t>You can determine where the event started: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MotionEvent.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ACTION_UP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upX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event.getX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upY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event.getY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to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deltaX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downX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upX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Math.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abs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deltaX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 &gt; 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MIN_DISTANCE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F7F5F"/>
                </a:solidFill>
                <a:latin typeface="Consolas"/>
              </a:rPr>
              <a:t>  // left or right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deltaX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&lt; 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.onLeftToRightSwipe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deltaX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&gt; 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.onRightToLeftSwipe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Multi-Touch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ix=0; ix&lt;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ptrCount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ix++)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evtX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event.getX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(ix);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evtY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event.getY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(ix);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/>
              </a:rPr>
              <a:t>// Do something interesting 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Pong game, a touch above the center of the court affects the top paddle and one below affects the bottom paddle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Did It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eventTime</a:t>
            </a:r>
            <a:r>
              <a:rPr lang="en-US" dirty="0" smtClean="0"/>
              <a:t> = </a:t>
            </a:r>
            <a:r>
              <a:rPr lang="en-US" dirty="0" err="1" smtClean="0"/>
              <a:t>event.getEventTime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By keeping track of the timestamps you can determine the speed of a swipe, </a:t>
            </a:r>
            <a:r>
              <a:rPr lang="en-US" smtClean="0"/>
              <a:t>for 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Did He Press?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press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event.getPressure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en-US" dirty="0" smtClean="0"/>
              <a:t>This returned 1.0 no matter what I did.</a:t>
            </a:r>
          </a:p>
          <a:p>
            <a:r>
              <a:rPr lang="en-US" dirty="0" smtClean="0"/>
              <a:t>Some iPhones and other devices have implemented 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a </a:t>
            </a:r>
            <a:r>
              <a:rPr lang="en-US" dirty="0" err="1" smtClean="0">
                <a:hlinkClick r:id="rId2"/>
              </a:rPr>
              <a:t>GestureDetector</a:t>
            </a:r>
            <a:r>
              <a:rPr lang="en-US" dirty="0" smtClean="0"/>
              <a:t> class 	that detects various gestures</a:t>
            </a:r>
          </a:p>
          <a:p>
            <a:r>
              <a:rPr lang="en-US" dirty="0" smtClean="0"/>
              <a:t>Some of the ones listed below, such as </a:t>
            </a:r>
            <a:r>
              <a:rPr lang="en-US" i="1" dirty="0" smtClean="0"/>
              <a:t>pinch</a:t>
            </a:r>
            <a:r>
              <a:rPr lang="en-US" dirty="0" smtClean="0"/>
              <a:t>, are </a:t>
            </a:r>
            <a:r>
              <a:rPr lang="en-US" smtClean="0"/>
              <a:t>not included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Touch</a:t>
            </a:r>
          </a:p>
          <a:p>
            <a:r>
              <a:rPr lang="en-US" dirty="0" smtClean="0"/>
              <a:t>Long press</a:t>
            </a:r>
          </a:p>
          <a:p>
            <a:r>
              <a:rPr lang="en-US" dirty="0" smtClean="0"/>
              <a:t>Swipe or drag</a:t>
            </a:r>
          </a:p>
          <a:p>
            <a:r>
              <a:rPr lang="en-US" dirty="0" smtClean="0"/>
              <a:t>Long press drag</a:t>
            </a:r>
          </a:p>
          <a:p>
            <a:r>
              <a:rPr lang="en-US" dirty="0" smtClean="0"/>
              <a:t>Double touch</a:t>
            </a:r>
          </a:p>
          <a:p>
            <a:r>
              <a:rPr lang="en-US" dirty="0" smtClean="0"/>
              <a:t>Double touch drag</a:t>
            </a:r>
          </a:p>
          <a:p>
            <a:r>
              <a:rPr lang="en-US" dirty="0" smtClean="0"/>
              <a:t>Pinch open</a:t>
            </a:r>
          </a:p>
          <a:p>
            <a:r>
              <a:rPr lang="en-US" dirty="0" smtClean="0"/>
              <a:t>Pinch close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the default functionality for a given item.</a:t>
            </a:r>
          </a:p>
          <a:p>
            <a:r>
              <a:rPr lang="en-US" dirty="0" smtClean="0"/>
              <a:t>Action: press, lift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Enters data selection mode. </a:t>
            </a:r>
          </a:p>
          <a:p>
            <a:r>
              <a:rPr lang="en-US" dirty="0" smtClean="0"/>
              <a:t>Allows you to select one or more items in a view and act upon the data using a contextual action bar. </a:t>
            </a:r>
          </a:p>
          <a:p>
            <a:r>
              <a:rPr lang="en-US" dirty="0" smtClean="0"/>
              <a:t>Avoid using long press for showing contextual menus.</a:t>
            </a:r>
          </a:p>
          <a:p>
            <a:r>
              <a:rPr lang="en-US" dirty="0" smtClean="0"/>
              <a:t>Action: press, wait, lift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View.OnTouchListener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handles callbacks when a touch event is dispatched to the view</a:t>
            </a:r>
          </a:p>
          <a:p>
            <a:r>
              <a:rPr lang="en-US" dirty="0" smtClean="0"/>
              <a:t>Create a separate class that implements this interface</a:t>
            </a:r>
          </a:p>
          <a:p>
            <a:r>
              <a:rPr lang="en-US" dirty="0" smtClean="0"/>
              <a:t>Attach an object of this class to your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Swipe or 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Scrolls overflowing content, or navigates between views in the same hierarchy.</a:t>
            </a:r>
          </a:p>
          <a:p>
            <a:r>
              <a:rPr lang="en-US" dirty="0" smtClean="0"/>
              <a:t>Swipes are quick and affect the screen even after the finger is picked up.</a:t>
            </a:r>
          </a:p>
          <a:p>
            <a:r>
              <a:rPr lang="en-US" dirty="0" smtClean="0"/>
              <a:t> Drags are slower and more precise, and the screen stops responding when the finger is picked up.</a:t>
            </a:r>
          </a:p>
          <a:p>
            <a:r>
              <a:rPr lang="en-US" dirty="0" smtClean="0"/>
              <a:t>Action: Press, move, lift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Long Press Drag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Rearranges data within a view, or moves data into a container (e.g. folders on Home Screen).</a:t>
            </a:r>
          </a:p>
          <a:p>
            <a:r>
              <a:rPr lang="en-US" dirty="0" smtClean="0"/>
              <a:t>Action: Long press, move, lift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Double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Scales up a standard amount around the target with each repeated gesture until reaching maximum scale.</a:t>
            </a:r>
          </a:p>
          <a:p>
            <a:r>
              <a:rPr lang="en-US" dirty="0" smtClean="0"/>
              <a:t> For nested views, scales up the smallest targetable view, or returns it to its original scale.</a:t>
            </a:r>
          </a:p>
          <a:p>
            <a:r>
              <a:rPr lang="en-US" dirty="0" smtClean="0"/>
              <a:t> Also used as a secondary gesture for text selection.</a:t>
            </a:r>
          </a:p>
          <a:p>
            <a:r>
              <a:rPr lang="en-US" dirty="0" smtClean="0"/>
              <a:t>Action: Two touches in quick succession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Double Touch 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content by pushing away or pulling closer, centered around gesture.</a:t>
            </a:r>
          </a:p>
          <a:p>
            <a:r>
              <a:rPr lang="en-US" dirty="0" smtClean="0"/>
              <a:t>Action: A single touch followed in quick succession by a drag up or down:</a:t>
            </a:r>
          </a:p>
          <a:p>
            <a:pPr lvl="1"/>
            <a:r>
              <a:rPr lang="en-US" dirty="0" smtClean="0">
                <a:effectLst/>
              </a:rPr>
              <a:t>Dragging up decreases content scale</a:t>
            </a:r>
          </a:p>
          <a:p>
            <a:pPr lvl="1"/>
            <a:r>
              <a:rPr lang="en-US" dirty="0" smtClean="0">
                <a:effectLst/>
              </a:rPr>
              <a:t>Dragging down increases content scale</a:t>
            </a:r>
          </a:p>
          <a:p>
            <a:pPr lvl="1"/>
            <a:r>
              <a:rPr lang="en-US" dirty="0" smtClean="0">
                <a:effectLst/>
              </a:rPr>
              <a:t>Reversing drag direction reverses scaling.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Pinch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Zooms into content.</a:t>
            </a:r>
          </a:p>
          <a:p>
            <a:r>
              <a:rPr lang="en-US" dirty="0" smtClean="0"/>
              <a:t>Action: 2-finger press, move outwards, lift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Gestures: Pinch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Zooms out of content.</a:t>
            </a:r>
          </a:p>
          <a:p>
            <a:r>
              <a:rPr lang="en-US" dirty="0" smtClean="0"/>
              <a:t>Action: 2-finger press, move inwards, lift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http://developer.android.com/design/patterns/gestures.html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the Touch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AnimatedView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av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ActivitySwipeDetector</a:t>
            </a:r>
            <a:r>
              <a:rPr lang="en-US" sz="2800" dirty="0" smtClean="0"/>
              <a:t> </a:t>
            </a:r>
            <a:r>
              <a:rPr lang="en-US" sz="2800" dirty="0" err="1"/>
              <a:t>activitySwipeDetector</a:t>
            </a:r>
            <a:r>
              <a:rPr lang="en-US" sz="2800" dirty="0"/>
              <a:t> = </a:t>
            </a:r>
            <a:r>
              <a:rPr lang="en-US" sz="2800" b="1" dirty="0"/>
              <a:t>new </a:t>
            </a:r>
            <a:r>
              <a:rPr lang="en-US" sz="2800" b="1" dirty="0" err="1"/>
              <a:t>ActivitySwipeDetector</a:t>
            </a:r>
            <a:r>
              <a:rPr lang="en-US" sz="2800" b="1" dirty="0"/>
              <a:t>(this</a:t>
            </a:r>
            <a:r>
              <a:rPr lang="en-US" sz="2800" b="1" dirty="0" smtClean="0"/>
              <a:t>);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 err="1" smtClean="0"/>
              <a:t>av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 err="1"/>
              <a:t>AnimatedView</a:t>
            </a:r>
            <a:r>
              <a:rPr lang="en-US" sz="2800" dirty="0"/>
              <a:t>)</a:t>
            </a:r>
            <a:r>
              <a:rPr lang="en-US" sz="2800" b="1" dirty="0" err="1"/>
              <a:t>this.findViewById</a:t>
            </a:r>
            <a:r>
              <a:rPr lang="en-US" sz="2800" b="1" dirty="0"/>
              <a:t>(</a:t>
            </a:r>
            <a:r>
              <a:rPr lang="en-US" sz="2800" b="1" dirty="0" err="1"/>
              <a:t>R.id.</a:t>
            </a:r>
            <a:r>
              <a:rPr lang="en-US" sz="2800" b="1" i="1" dirty="0" err="1"/>
              <a:t>anim_view</a:t>
            </a:r>
            <a:r>
              <a:rPr lang="en-US" sz="2800" b="1" i="1" dirty="0" smtClean="0"/>
              <a:t>);</a:t>
            </a:r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dirty="0" err="1" smtClean="0"/>
              <a:t>av.setOnTouchListener</a:t>
            </a:r>
            <a:r>
              <a:rPr lang="en-US" sz="2800" dirty="0" smtClean="0"/>
              <a:t>(</a:t>
            </a:r>
            <a:r>
              <a:rPr lang="en-US" sz="2800" dirty="0" err="1" smtClean="0"/>
              <a:t>activitySwipeDetector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Touch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onTouch</a:t>
            </a:r>
            <a:r>
              <a:rPr lang="en-US" dirty="0"/>
              <a:t>(View v, </a:t>
            </a:r>
            <a:r>
              <a:rPr lang="en-US" dirty="0" err="1"/>
              <a:t>MotionEvent</a:t>
            </a:r>
            <a:r>
              <a:rPr lang="en-US" dirty="0"/>
              <a:t> event)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View v is the view to which the event was dispatched</a:t>
            </a:r>
          </a:p>
          <a:p>
            <a:r>
              <a:rPr lang="en-US" dirty="0" err="1"/>
              <a:t>MotionEvent</a:t>
            </a:r>
            <a:r>
              <a:rPr lang="en-US" dirty="0"/>
              <a:t> event is the information about what happened</a:t>
            </a:r>
          </a:p>
          <a:p>
            <a:r>
              <a:rPr lang="en-US" dirty="0"/>
              <a:t>Return true if your listener has consumed the event, false 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MotionEvent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Motion events describe movements in terms of an action code and a set of axis values. The action code specifies the state change that occurred such as a pointer going down or up. The axis values describe the position and other movement properties. </a:t>
            </a:r>
          </a:p>
          <a:p>
            <a:r>
              <a:rPr lang="en-US" dirty="0" smtClean="0"/>
              <a:t>For example, when the user first touches the screen, the system delivers a touch event to the appropriate </a:t>
            </a:r>
            <a:r>
              <a:rPr lang="en-US" dirty="0" smtClean="0">
                <a:hlinkClick r:id="rId2"/>
              </a:rPr>
              <a:t>View</a:t>
            </a:r>
            <a:r>
              <a:rPr lang="en-US" dirty="0" smtClean="0"/>
              <a:t> with the action code </a:t>
            </a:r>
            <a:r>
              <a:rPr lang="en-US" dirty="0" smtClean="0">
                <a:hlinkClick r:id="rId3"/>
              </a:rPr>
              <a:t>ACTION_DOWN</a:t>
            </a:r>
            <a:r>
              <a:rPr lang="en-US" dirty="0" smtClean="0"/>
              <a:t> and a set of axis values that include the X and Y coordinates of the touch and information about the pressure, size and orientation of the contact area.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MotionEvent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MotionEvent</a:t>
            </a:r>
            <a:r>
              <a:rPr lang="en-US" dirty="0" smtClean="0"/>
              <a:t> has a </a:t>
            </a:r>
            <a:r>
              <a:rPr lang="en-US" dirty="0" err="1" smtClean="0"/>
              <a:t>getAction</a:t>
            </a:r>
            <a:r>
              <a:rPr lang="en-US" dirty="0" smtClean="0"/>
              <a:t>() method that retrieves what happened.</a:t>
            </a:r>
          </a:p>
          <a:p>
            <a:r>
              <a:rPr lang="en-US" dirty="0" smtClean="0"/>
              <a:t>Actions are constants defined in the class, such as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MotionEvent.</a:t>
            </a:r>
            <a:r>
              <a:rPr lang="en-US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ACTION_DOWN</a:t>
            </a:r>
            <a:r>
              <a:rPr lang="en-US" i="1" dirty="0" smtClean="0">
                <a:highlight>
                  <a:srgbClr val="D4D4D4"/>
                </a:highlight>
                <a:latin typeface="Consolas"/>
              </a:rPr>
              <a:t>,</a:t>
            </a:r>
            <a:r>
              <a:rPr lang="en-US" i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MotionEvent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en-US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ACTION_UP</a:t>
            </a:r>
            <a:r>
              <a:rPr lang="en-US" i="1" dirty="0" smtClean="0">
                <a:highlight>
                  <a:srgbClr val="E8F2FE"/>
                </a:highlight>
                <a:latin typeface="Consolas"/>
              </a:rPr>
              <a:t>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MotionEvent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object also contains an array of </a:t>
            </a:r>
            <a:r>
              <a:rPr lang="en-US" dirty="0" err="1" smtClean="0"/>
              <a:t>x,y</a:t>
            </a:r>
            <a:r>
              <a:rPr lang="en-US" dirty="0" smtClean="0"/>
              <a:t> coordinates where the screen was touched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ptrCount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event.getPointerCount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highlight>
                  <a:srgbClr val="E8F2FE"/>
                </a:highlight>
              </a:rPr>
              <a:t>Retrieves the number of points at which the screen was touched</a:t>
            </a:r>
            <a:endParaRPr lang="en-US" b="1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MotionEvent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count of “pointers,” you know how many places the screen has been touched</a:t>
            </a:r>
          </a:p>
          <a:p>
            <a:r>
              <a:rPr lang="en-US" dirty="0" smtClean="0"/>
              <a:t>You can now loop through and get all of them.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of the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event.getX</a:t>
            </a:r>
            <a:r>
              <a:rPr lang="en-US" dirty="0" smtClean="0"/>
              <a:t>() and </a:t>
            </a:r>
            <a:r>
              <a:rPr lang="en-US" dirty="0" err="1" smtClean="0"/>
              <a:t>event.getY</a:t>
            </a:r>
            <a:r>
              <a:rPr lang="en-US" dirty="0" smtClean="0"/>
              <a:t> without parameters to get the ending coordinates of a touch.</a:t>
            </a:r>
          </a:p>
          <a:p>
            <a:r>
              <a:rPr lang="en-US" dirty="0" smtClean="0"/>
              <a:t>You can determine where the event started: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MotionEvent.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ACTION_DOWN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downX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event.getX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downY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event.getY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The Touchscreen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CAF3-96ED-4C72-AC21-470768C54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1048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User Interface Design</vt:lpstr>
      <vt:lpstr>View.OnTouchListener Interface</vt:lpstr>
      <vt:lpstr>Attaching the Touch Listener</vt:lpstr>
      <vt:lpstr>The Touch Listener</vt:lpstr>
      <vt:lpstr>The MotionEvent Object</vt:lpstr>
      <vt:lpstr>The MotionEvent Object</vt:lpstr>
      <vt:lpstr>The MotionEvent Object</vt:lpstr>
      <vt:lpstr>The MotionEvent Object</vt:lpstr>
      <vt:lpstr>Coordinates of the Touch</vt:lpstr>
      <vt:lpstr>Coordinates of the Touch</vt:lpstr>
      <vt:lpstr>Left to Right?</vt:lpstr>
      <vt:lpstr>Finding Multi-Touch Coordinates</vt:lpstr>
      <vt:lpstr>Multi-Touch</vt:lpstr>
      <vt:lpstr>When Did It Happen?</vt:lpstr>
      <vt:lpstr>How Hard Did He Press?</vt:lpstr>
      <vt:lpstr>Gesture Detection</vt:lpstr>
      <vt:lpstr>Designing with Gestures</vt:lpstr>
      <vt:lpstr>Gestures: Touch</vt:lpstr>
      <vt:lpstr>Gestures: Long Press</vt:lpstr>
      <vt:lpstr>Gestures: Swipe or Drag</vt:lpstr>
      <vt:lpstr>Gestures: Long Press Drag </vt:lpstr>
      <vt:lpstr>Gestures: Double Touch</vt:lpstr>
      <vt:lpstr>Gestures: Double Touch Drag</vt:lpstr>
      <vt:lpstr>Gestures: Pinch Open</vt:lpstr>
      <vt:lpstr>Gestures: Pinch Close</vt:lpstr>
      <vt:lpstr>Designing with Gestures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jcole</dc:creator>
  <cp:lastModifiedBy>Cole, John</cp:lastModifiedBy>
  <cp:revision>30</cp:revision>
  <dcterms:created xsi:type="dcterms:W3CDTF">2014-04-07T19:43:40Z</dcterms:created>
  <dcterms:modified xsi:type="dcterms:W3CDTF">2018-04-17T16:57:51Z</dcterms:modified>
</cp:coreProperties>
</file>