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9" r:id="rId12"/>
    <p:sldId id="263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D6B4F-9E01-48BE-9479-F5695FAF9F83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69D2E91-601C-42A9-BA11-6668CDD600EF}">
      <dgm:prSet/>
      <dgm:spPr/>
      <dgm:t>
        <a:bodyPr/>
        <a:lstStyle/>
        <a:p>
          <a:r>
            <a:rPr lang="en-US"/>
            <a:t>Overview</a:t>
          </a:r>
        </a:p>
      </dgm:t>
    </dgm:pt>
    <dgm:pt modelId="{2FDE1E9F-1DDA-43E9-8268-91E7D83ABCEE}" type="parTrans" cxnId="{1DECDD75-1D2D-49FC-ADEF-2EFA07F5D246}">
      <dgm:prSet/>
      <dgm:spPr/>
      <dgm:t>
        <a:bodyPr/>
        <a:lstStyle/>
        <a:p>
          <a:endParaRPr lang="en-US"/>
        </a:p>
      </dgm:t>
    </dgm:pt>
    <dgm:pt modelId="{41F8481F-47FE-4B6B-A337-CA13EF602C6E}" type="sibTrans" cxnId="{1DECDD75-1D2D-49FC-ADEF-2EFA07F5D246}">
      <dgm:prSet/>
      <dgm:spPr/>
      <dgm:t>
        <a:bodyPr/>
        <a:lstStyle/>
        <a:p>
          <a:endParaRPr lang="en-US"/>
        </a:p>
      </dgm:t>
    </dgm:pt>
    <dgm:pt modelId="{0425F068-F9CC-40BB-AFD5-EECF3A7C3DAE}">
      <dgm:prSet/>
      <dgm:spPr/>
      <dgm:t>
        <a:bodyPr/>
        <a:lstStyle/>
        <a:p>
          <a:r>
            <a:rPr lang="en-US"/>
            <a:t>What I set out to do</a:t>
          </a:r>
        </a:p>
      </dgm:t>
    </dgm:pt>
    <dgm:pt modelId="{4FD84877-DE20-4689-9D5C-B5B4D2FDC0AF}" type="parTrans" cxnId="{434D153A-4A94-4A3D-9DAA-54A58EFBE3A5}">
      <dgm:prSet/>
      <dgm:spPr/>
      <dgm:t>
        <a:bodyPr/>
        <a:lstStyle/>
        <a:p>
          <a:endParaRPr lang="en-US"/>
        </a:p>
      </dgm:t>
    </dgm:pt>
    <dgm:pt modelId="{47BB6C68-C912-4C9B-BD70-BB35A0627D67}" type="sibTrans" cxnId="{434D153A-4A94-4A3D-9DAA-54A58EFBE3A5}">
      <dgm:prSet/>
      <dgm:spPr/>
      <dgm:t>
        <a:bodyPr/>
        <a:lstStyle/>
        <a:p>
          <a:endParaRPr lang="en-US"/>
        </a:p>
      </dgm:t>
    </dgm:pt>
    <dgm:pt modelId="{EDA04AAC-BCE0-4049-8AED-9762C35D887A}">
      <dgm:prSet/>
      <dgm:spPr/>
      <dgm:t>
        <a:bodyPr/>
        <a:lstStyle/>
        <a:p>
          <a:r>
            <a:rPr lang="en-US"/>
            <a:t>Gamedev timer</a:t>
          </a:r>
        </a:p>
      </dgm:t>
    </dgm:pt>
    <dgm:pt modelId="{1175D9E1-E8C9-4802-A7E9-EBC1AA1F791D}" type="parTrans" cxnId="{C6310522-6BDD-4F83-B956-702449C51205}">
      <dgm:prSet/>
      <dgm:spPr/>
      <dgm:t>
        <a:bodyPr/>
        <a:lstStyle/>
        <a:p>
          <a:endParaRPr lang="en-US"/>
        </a:p>
      </dgm:t>
    </dgm:pt>
    <dgm:pt modelId="{8853E12C-CB11-41D6-9118-27BF0E84C55F}" type="sibTrans" cxnId="{C6310522-6BDD-4F83-B956-702449C51205}">
      <dgm:prSet/>
      <dgm:spPr/>
      <dgm:t>
        <a:bodyPr/>
        <a:lstStyle/>
        <a:p>
          <a:endParaRPr lang="en-US"/>
        </a:p>
      </dgm:t>
    </dgm:pt>
    <dgm:pt modelId="{CD641C46-CBBF-4EE3-A344-7F3AAFE91814}">
      <dgm:prSet/>
      <dgm:spPr/>
      <dgm:t>
        <a:bodyPr/>
        <a:lstStyle/>
        <a:p>
          <a:r>
            <a:rPr lang="en-US"/>
            <a:t>Game/Work balance</a:t>
          </a:r>
        </a:p>
      </dgm:t>
    </dgm:pt>
    <dgm:pt modelId="{C8BAEFB6-9183-4E2C-9EB6-2FAD9DD29440}" type="parTrans" cxnId="{E37546BA-B8AF-4137-8CB3-9E0F22B42054}">
      <dgm:prSet/>
      <dgm:spPr/>
      <dgm:t>
        <a:bodyPr/>
        <a:lstStyle/>
        <a:p>
          <a:endParaRPr lang="en-US"/>
        </a:p>
      </dgm:t>
    </dgm:pt>
    <dgm:pt modelId="{AC4754E3-40EF-4C8D-B68B-05B51B62B310}" type="sibTrans" cxnId="{E37546BA-B8AF-4137-8CB3-9E0F22B42054}">
      <dgm:prSet/>
      <dgm:spPr/>
      <dgm:t>
        <a:bodyPr/>
        <a:lstStyle/>
        <a:p>
          <a:endParaRPr lang="en-US"/>
        </a:p>
      </dgm:t>
    </dgm:pt>
    <dgm:pt modelId="{88CA6383-936A-43BB-B335-1D760C484DF3}">
      <dgm:prSet/>
      <dgm:spPr/>
      <dgm:t>
        <a:bodyPr/>
        <a:lstStyle/>
        <a:p>
          <a:r>
            <a:rPr lang="en-US"/>
            <a:t>What I actually accomplished.</a:t>
          </a:r>
        </a:p>
      </dgm:t>
    </dgm:pt>
    <dgm:pt modelId="{605CC1B7-8743-4414-B699-C415869ADA8C}" type="parTrans" cxnId="{0FD970A6-AD81-4518-9AA0-06F61B451D1E}">
      <dgm:prSet/>
      <dgm:spPr/>
      <dgm:t>
        <a:bodyPr/>
        <a:lstStyle/>
        <a:p>
          <a:endParaRPr lang="en-US"/>
        </a:p>
      </dgm:t>
    </dgm:pt>
    <dgm:pt modelId="{536DD645-9A0D-420E-9E55-23B718887382}" type="sibTrans" cxnId="{0FD970A6-AD81-4518-9AA0-06F61B451D1E}">
      <dgm:prSet/>
      <dgm:spPr/>
      <dgm:t>
        <a:bodyPr/>
        <a:lstStyle/>
        <a:p>
          <a:endParaRPr lang="en-US"/>
        </a:p>
      </dgm:t>
    </dgm:pt>
    <dgm:pt modelId="{57D017AC-D060-43D4-80FA-8B2791EE2A29}">
      <dgm:prSet/>
      <dgm:spPr/>
      <dgm:t>
        <a:bodyPr/>
        <a:lstStyle/>
        <a:p>
          <a:r>
            <a:rPr lang="en-US"/>
            <a:t>Response to release</a:t>
          </a:r>
        </a:p>
      </dgm:t>
    </dgm:pt>
    <dgm:pt modelId="{E9A9E505-21E8-414D-A817-FB4754F3353D}" type="parTrans" cxnId="{3D4F42F3-DA47-4575-933E-741CCE506482}">
      <dgm:prSet/>
      <dgm:spPr/>
      <dgm:t>
        <a:bodyPr/>
        <a:lstStyle/>
        <a:p>
          <a:endParaRPr lang="en-US"/>
        </a:p>
      </dgm:t>
    </dgm:pt>
    <dgm:pt modelId="{4EEB703B-D12E-41B5-B456-5F49CC418326}" type="sibTrans" cxnId="{3D4F42F3-DA47-4575-933E-741CCE506482}">
      <dgm:prSet/>
      <dgm:spPr/>
      <dgm:t>
        <a:bodyPr/>
        <a:lstStyle/>
        <a:p>
          <a:endParaRPr lang="en-US"/>
        </a:p>
      </dgm:t>
    </dgm:pt>
    <dgm:pt modelId="{1B117A08-7971-4D97-BC94-990601A12B6C}">
      <dgm:prSet/>
      <dgm:spPr/>
      <dgm:t>
        <a:bodyPr/>
        <a:lstStyle/>
        <a:p>
          <a:r>
            <a:rPr lang="en-US"/>
            <a:t>Taking criticism</a:t>
          </a:r>
        </a:p>
      </dgm:t>
    </dgm:pt>
    <dgm:pt modelId="{4A9121AC-DAC9-4337-81D1-86065DA581F2}" type="parTrans" cxnId="{2BCE0B65-6E5E-41FC-8EE4-23F5BF5EE50B}">
      <dgm:prSet/>
      <dgm:spPr/>
      <dgm:t>
        <a:bodyPr/>
        <a:lstStyle/>
        <a:p>
          <a:endParaRPr lang="en-US"/>
        </a:p>
      </dgm:t>
    </dgm:pt>
    <dgm:pt modelId="{9E1AF95A-A1B4-487F-A933-EC7DF93A57F8}" type="sibTrans" cxnId="{2BCE0B65-6E5E-41FC-8EE4-23F5BF5EE50B}">
      <dgm:prSet/>
      <dgm:spPr/>
      <dgm:t>
        <a:bodyPr/>
        <a:lstStyle/>
        <a:p>
          <a:endParaRPr lang="en-US"/>
        </a:p>
      </dgm:t>
    </dgm:pt>
    <dgm:pt modelId="{8E412FED-E60F-486D-9CA3-7D0C76362FD9}">
      <dgm:prSet/>
      <dgm:spPr/>
      <dgm:t>
        <a:bodyPr/>
        <a:lstStyle/>
        <a:p>
          <a:r>
            <a:rPr lang="en-US"/>
            <a:t>Going forward.</a:t>
          </a:r>
        </a:p>
      </dgm:t>
    </dgm:pt>
    <dgm:pt modelId="{2C5A0B11-D296-41AC-9D66-A1C5CB24FE64}" type="parTrans" cxnId="{4E63C842-D3D6-40F4-B425-7C574ADC4A24}">
      <dgm:prSet/>
      <dgm:spPr/>
      <dgm:t>
        <a:bodyPr/>
        <a:lstStyle/>
        <a:p>
          <a:endParaRPr lang="en-US"/>
        </a:p>
      </dgm:t>
    </dgm:pt>
    <dgm:pt modelId="{8E7D103A-168A-425D-AB6F-828C6417F810}" type="sibTrans" cxnId="{4E63C842-D3D6-40F4-B425-7C574ADC4A24}">
      <dgm:prSet/>
      <dgm:spPr/>
      <dgm:t>
        <a:bodyPr/>
        <a:lstStyle/>
        <a:p>
          <a:endParaRPr lang="en-US"/>
        </a:p>
      </dgm:t>
    </dgm:pt>
    <dgm:pt modelId="{DEFBC535-2609-404D-99F8-9B673496CF89}" type="pres">
      <dgm:prSet presAssocID="{FBFD6B4F-9E01-48BE-9479-F5695FAF9F83}" presName="linear" presStyleCnt="0">
        <dgm:presLayoutVars>
          <dgm:animLvl val="lvl"/>
          <dgm:resizeHandles val="exact"/>
        </dgm:presLayoutVars>
      </dgm:prSet>
      <dgm:spPr/>
    </dgm:pt>
    <dgm:pt modelId="{A68E3534-6D70-47C9-9CB4-32E777FEFD38}" type="pres">
      <dgm:prSet presAssocID="{A69D2E91-601C-42A9-BA11-6668CDD600E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4ADFE07-9578-4885-97D2-FF451BE5D95A}" type="pres">
      <dgm:prSet presAssocID="{41F8481F-47FE-4B6B-A337-CA13EF602C6E}" presName="spacer" presStyleCnt="0"/>
      <dgm:spPr/>
    </dgm:pt>
    <dgm:pt modelId="{D57C0F1A-0A79-4B80-9247-94A2116B5B0E}" type="pres">
      <dgm:prSet presAssocID="{0425F068-F9CC-40BB-AFD5-EECF3A7C3DA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4CCC7B1-6A0C-40FA-8792-34CDACC99172}" type="pres">
      <dgm:prSet presAssocID="{47BB6C68-C912-4C9B-BD70-BB35A0627D67}" presName="spacer" presStyleCnt="0"/>
      <dgm:spPr/>
    </dgm:pt>
    <dgm:pt modelId="{EF187C29-586B-4D19-961C-F2ED64A739BF}" type="pres">
      <dgm:prSet presAssocID="{EDA04AAC-BCE0-4049-8AED-9762C35D887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6AC8EB8-D824-4B60-9FFA-2E2A05A942F7}" type="pres">
      <dgm:prSet presAssocID="{8853E12C-CB11-41D6-9118-27BF0E84C55F}" presName="spacer" presStyleCnt="0"/>
      <dgm:spPr/>
    </dgm:pt>
    <dgm:pt modelId="{1A16B4EC-5D30-4C10-B29A-5FE453DEB825}" type="pres">
      <dgm:prSet presAssocID="{CD641C46-CBBF-4EE3-A344-7F3AAFE9181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934FC1B-BE9F-4A27-88B3-09DF10BF9CE3}" type="pres">
      <dgm:prSet presAssocID="{AC4754E3-40EF-4C8D-B68B-05B51B62B310}" presName="spacer" presStyleCnt="0"/>
      <dgm:spPr/>
    </dgm:pt>
    <dgm:pt modelId="{472DBB88-C5DA-4C8B-80A1-4272BF15153B}" type="pres">
      <dgm:prSet presAssocID="{88CA6383-936A-43BB-B335-1D760C484DF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1951FB0-00A6-44AE-9127-30E24B053508}" type="pres">
      <dgm:prSet presAssocID="{536DD645-9A0D-420E-9E55-23B718887382}" presName="spacer" presStyleCnt="0"/>
      <dgm:spPr/>
    </dgm:pt>
    <dgm:pt modelId="{1A02C8C7-4D4A-47F5-92D4-DEF36A3D3704}" type="pres">
      <dgm:prSet presAssocID="{57D017AC-D060-43D4-80FA-8B2791EE2A2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24C172-8291-421E-BD54-B4D3B3C3C78D}" type="pres">
      <dgm:prSet presAssocID="{4EEB703B-D12E-41B5-B456-5F49CC418326}" presName="spacer" presStyleCnt="0"/>
      <dgm:spPr/>
    </dgm:pt>
    <dgm:pt modelId="{2C2CD3AF-3E38-4E23-88E1-8E32DC0466BD}" type="pres">
      <dgm:prSet presAssocID="{1B117A08-7971-4D97-BC94-990601A12B6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C74D877-9339-4E2C-8AFF-89243471E4C6}" type="pres">
      <dgm:prSet presAssocID="{9E1AF95A-A1B4-487F-A933-EC7DF93A57F8}" presName="spacer" presStyleCnt="0"/>
      <dgm:spPr/>
    </dgm:pt>
    <dgm:pt modelId="{BFE181C7-54D7-47F4-ABD5-1B3F50FF5209}" type="pres">
      <dgm:prSet presAssocID="{8E412FED-E60F-486D-9CA3-7D0C76362FD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0E80E05-02F3-4F22-AFFC-6BB3A2CE444F}" type="presOf" srcId="{FBFD6B4F-9E01-48BE-9479-F5695FAF9F83}" destId="{DEFBC535-2609-404D-99F8-9B673496CF89}" srcOrd="0" destOrd="0" presId="urn:microsoft.com/office/officeart/2005/8/layout/vList2"/>
    <dgm:cxn modelId="{C6310522-6BDD-4F83-B956-702449C51205}" srcId="{FBFD6B4F-9E01-48BE-9479-F5695FAF9F83}" destId="{EDA04AAC-BCE0-4049-8AED-9762C35D887A}" srcOrd="2" destOrd="0" parTransId="{1175D9E1-E8C9-4802-A7E9-EBC1AA1F791D}" sibTransId="{8853E12C-CB11-41D6-9118-27BF0E84C55F}"/>
    <dgm:cxn modelId="{434D153A-4A94-4A3D-9DAA-54A58EFBE3A5}" srcId="{FBFD6B4F-9E01-48BE-9479-F5695FAF9F83}" destId="{0425F068-F9CC-40BB-AFD5-EECF3A7C3DAE}" srcOrd="1" destOrd="0" parTransId="{4FD84877-DE20-4689-9D5C-B5B4D2FDC0AF}" sibTransId="{47BB6C68-C912-4C9B-BD70-BB35A0627D67}"/>
    <dgm:cxn modelId="{4E63C842-D3D6-40F4-B425-7C574ADC4A24}" srcId="{FBFD6B4F-9E01-48BE-9479-F5695FAF9F83}" destId="{8E412FED-E60F-486D-9CA3-7D0C76362FD9}" srcOrd="7" destOrd="0" parTransId="{2C5A0B11-D296-41AC-9D66-A1C5CB24FE64}" sibTransId="{8E7D103A-168A-425D-AB6F-828C6417F810}"/>
    <dgm:cxn modelId="{2BCE0B65-6E5E-41FC-8EE4-23F5BF5EE50B}" srcId="{FBFD6B4F-9E01-48BE-9479-F5695FAF9F83}" destId="{1B117A08-7971-4D97-BC94-990601A12B6C}" srcOrd="6" destOrd="0" parTransId="{4A9121AC-DAC9-4337-81D1-86065DA581F2}" sibTransId="{9E1AF95A-A1B4-487F-A933-EC7DF93A57F8}"/>
    <dgm:cxn modelId="{CB839C66-787C-49A1-8DB0-A14392C93B88}" type="presOf" srcId="{1B117A08-7971-4D97-BC94-990601A12B6C}" destId="{2C2CD3AF-3E38-4E23-88E1-8E32DC0466BD}" srcOrd="0" destOrd="0" presId="urn:microsoft.com/office/officeart/2005/8/layout/vList2"/>
    <dgm:cxn modelId="{1DECDD75-1D2D-49FC-ADEF-2EFA07F5D246}" srcId="{FBFD6B4F-9E01-48BE-9479-F5695FAF9F83}" destId="{A69D2E91-601C-42A9-BA11-6668CDD600EF}" srcOrd="0" destOrd="0" parTransId="{2FDE1E9F-1DDA-43E9-8268-91E7D83ABCEE}" sibTransId="{41F8481F-47FE-4B6B-A337-CA13EF602C6E}"/>
    <dgm:cxn modelId="{B241488D-800B-46F4-8778-5B39E8233304}" type="presOf" srcId="{57D017AC-D060-43D4-80FA-8B2791EE2A29}" destId="{1A02C8C7-4D4A-47F5-92D4-DEF36A3D3704}" srcOrd="0" destOrd="0" presId="urn:microsoft.com/office/officeart/2005/8/layout/vList2"/>
    <dgm:cxn modelId="{0FD970A6-AD81-4518-9AA0-06F61B451D1E}" srcId="{FBFD6B4F-9E01-48BE-9479-F5695FAF9F83}" destId="{88CA6383-936A-43BB-B335-1D760C484DF3}" srcOrd="4" destOrd="0" parTransId="{605CC1B7-8743-4414-B699-C415869ADA8C}" sibTransId="{536DD645-9A0D-420E-9E55-23B718887382}"/>
    <dgm:cxn modelId="{E37546BA-B8AF-4137-8CB3-9E0F22B42054}" srcId="{FBFD6B4F-9E01-48BE-9479-F5695FAF9F83}" destId="{CD641C46-CBBF-4EE3-A344-7F3AAFE91814}" srcOrd="3" destOrd="0" parTransId="{C8BAEFB6-9183-4E2C-9EB6-2FAD9DD29440}" sibTransId="{AC4754E3-40EF-4C8D-B68B-05B51B62B310}"/>
    <dgm:cxn modelId="{659629C5-0C06-4573-9CE1-63B408CD4BEB}" type="presOf" srcId="{EDA04AAC-BCE0-4049-8AED-9762C35D887A}" destId="{EF187C29-586B-4D19-961C-F2ED64A739BF}" srcOrd="0" destOrd="0" presId="urn:microsoft.com/office/officeart/2005/8/layout/vList2"/>
    <dgm:cxn modelId="{7BAFFEC8-D23F-43A2-AC2A-9CD9C9A45009}" type="presOf" srcId="{88CA6383-936A-43BB-B335-1D760C484DF3}" destId="{472DBB88-C5DA-4C8B-80A1-4272BF15153B}" srcOrd="0" destOrd="0" presId="urn:microsoft.com/office/officeart/2005/8/layout/vList2"/>
    <dgm:cxn modelId="{EF686DD5-C384-4FC8-8C67-7937E85F0713}" type="presOf" srcId="{CD641C46-CBBF-4EE3-A344-7F3AAFE91814}" destId="{1A16B4EC-5D30-4C10-B29A-5FE453DEB825}" srcOrd="0" destOrd="0" presId="urn:microsoft.com/office/officeart/2005/8/layout/vList2"/>
    <dgm:cxn modelId="{7EA57FD5-6061-40AB-8655-3565A35802FE}" type="presOf" srcId="{A69D2E91-601C-42A9-BA11-6668CDD600EF}" destId="{A68E3534-6D70-47C9-9CB4-32E777FEFD38}" srcOrd="0" destOrd="0" presId="urn:microsoft.com/office/officeart/2005/8/layout/vList2"/>
    <dgm:cxn modelId="{49938BDE-F979-4D77-820E-E8AD45B0A3F3}" type="presOf" srcId="{8E412FED-E60F-486D-9CA3-7D0C76362FD9}" destId="{BFE181C7-54D7-47F4-ABD5-1B3F50FF5209}" srcOrd="0" destOrd="0" presId="urn:microsoft.com/office/officeart/2005/8/layout/vList2"/>
    <dgm:cxn modelId="{E4302EED-D028-4757-872E-DAAB72866F46}" type="presOf" srcId="{0425F068-F9CC-40BB-AFD5-EECF3A7C3DAE}" destId="{D57C0F1A-0A79-4B80-9247-94A2116B5B0E}" srcOrd="0" destOrd="0" presId="urn:microsoft.com/office/officeart/2005/8/layout/vList2"/>
    <dgm:cxn modelId="{3D4F42F3-DA47-4575-933E-741CCE506482}" srcId="{FBFD6B4F-9E01-48BE-9479-F5695FAF9F83}" destId="{57D017AC-D060-43D4-80FA-8B2791EE2A29}" srcOrd="5" destOrd="0" parTransId="{E9A9E505-21E8-414D-A817-FB4754F3353D}" sibTransId="{4EEB703B-D12E-41B5-B456-5F49CC418326}"/>
    <dgm:cxn modelId="{AB63D5AB-C83C-48F0-8881-1A6E34CDA4B8}" type="presParOf" srcId="{DEFBC535-2609-404D-99F8-9B673496CF89}" destId="{A68E3534-6D70-47C9-9CB4-32E777FEFD38}" srcOrd="0" destOrd="0" presId="urn:microsoft.com/office/officeart/2005/8/layout/vList2"/>
    <dgm:cxn modelId="{F3A1AB47-5549-44DE-B196-E173043D4874}" type="presParOf" srcId="{DEFBC535-2609-404D-99F8-9B673496CF89}" destId="{D4ADFE07-9578-4885-97D2-FF451BE5D95A}" srcOrd="1" destOrd="0" presId="urn:microsoft.com/office/officeart/2005/8/layout/vList2"/>
    <dgm:cxn modelId="{20E0CDF3-4297-43F3-A38B-8989A2D35714}" type="presParOf" srcId="{DEFBC535-2609-404D-99F8-9B673496CF89}" destId="{D57C0F1A-0A79-4B80-9247-94A2116B5B0E}" srcOrd="2" destOrd="0" presId="urn:microsoft.com/office/officeart/2005/8/layout/vList2"/>
    <dgm:cxn modelId="{D0764210-A970-43EC-8F8A-A832964C8041}" type="presParOf" srcId="{DEFBC535-2609-404D-99F8-9B673496CF89}" destId="{74CCC7B1-6A0C-40FA-8792-34CDACC99172}" srcOrd="3" destOrd="0" presId="urn:microsoft.com/office/officeart/2005/8/layout/vList2"/>
    <dgm:cxn modelId="{AFDE2826-1E73-497E-9678-FD41515DA512}" type="presParOf" srcId="{DEFBC535-2609-404D-99F8-9B673496CF89}" destId="{EF187C29-586B-4D19-961C-F2ED64A739BF}" srcOrd="4" destOrd="0" presId="urn:microsoft.com/office/officeart/2005/8/layout/vList2"/>
    <dgm:cxn modelId="{07AD7E26-B339-46B7-B66B-6FBB0F7EA04C}" type="presParOf" srcId="{DEFBC535-2609-404D-99F8-9B673496CF89}" destId="{76AC8EB8-D824-4B60-9FFA-2E2A05A942F7}" srcOrd="5" destOrd="0" presId="urn:microsoft.com/office/officeart/2005/8/layout/vList2"/>
    <dgm:cxn modelId="{21F42D87-3CAC-471F-9FF6-0C44026E6C4D}" type="presParOf" srcId="{DEFBC535-2609-404D-99F8-9B673496CF89}" destId="{1A16B4EC-5D30-4C10-B29A-5FE453DEB825}" srcOrd="6" destOrd="0" presId="urn:microsoft.com/office/officeart/2005/8/layout/vList2"/>
    <dgm:cxn modelId="{212E19CE-F5F3-43D9-80D6-11B5FDA12C2D}" type="presParOf" srcId="{DEFBC535-2609-404D-99F8-9B673496CF89}" destId="{7934FC1B-BE9F-4A27-88B3-09DF10BF9CE3}" srcOrd="7" destOrd="0" presId="urn:microsoft.com/office/officeart/2005/8/layout/vList2"/>
    <dgm:cxn modelId="{CDA40B15-1618-4E1E-AE1B-BCF28A23C5A4}" type="presParOf" srcId="{DEFBC535-2609-404D-99F8-9B673496CF89}" destId="{472DBB88-C5DA-4C8B-80A1-4272BF15153B}" srcOrd="8" destOrd="0" presId="urn:microsoft.com/office/officeart/2005/8/layout/vList2"/>
    <dgm:cxn modelId="{FA64244C-29F8-49F5-95C9-C5A714D920AF}" type="presParOf" srcId="{DEFBC535-2609-404D-99F8-9B673496CF89}" destId="{41951FB0-00A6-44AE-9127-30E24B053508}" srcOrd="9" destOrd="0" presId="urn:microsoft.com/office/officeart/2005/8/layout/vList2"/>
    <dgm:cxn modelId="{DEEC0C8D-F7D6-478A-BA16-FCE31B3F4F7C}" type="presParOf" srcId="{DEFBC535-2609-404D-99F8-9B673496CF89}" destId="{1A02C8C7-4D4A-47F5-92D4-DEF36A3D3704}" srcOrd="10" destOrd="0" presId="urn:microsoft.com/office/officeart/2005/8/layout/vList2"/>
    <dgm:cxn modelId="{74A62369-8560-4BA9-9DA5-4748B47A961D}" type="presParOf" srcId="{DEFBC535-2609-404D-99F8-9B673496CF89}" destId="{9224C172-8291-421E-BD54-B4D3B3C3C78D}" srcOrd="11" destOrd="0" presId="urn:microsoft.com/office/officeart/2005/8/layout/vList2"/>
    <dgm:cxn modelId="{8183292D-9A6F-4D57-B8F7-A75210D03B71}" type="presParOf" srcId="{DEFBC535-2609-404D-99F8-9B673496CF89}" destId="{2C2CD3AF-3E38-4E23-88E1-8E32DC0466BD}" srcOrd="12" destOrd="0" presId="urn:microsoft.com/office/officeart/2005/8/layout/vList2"/>
    <dgm:cxn modelId="{9DBFC1ED-703A-4069-8C6D-C46746855AD1}" type="presParOf" srcId="{DEFBC535-2609-404D-99F8-9B673496CF89}" destId="{2C74D877-9339-4E2C-8AFF-89243471E4C6}" srcOrd="13" destOrd="0" presId="urn:microsoft.com/office/officeart/2005/8/layout/vList2"/>
    <dgm:cxn modelId="{47375236-5676-4C13-B539-0AE29B8C3816}" type="presParOf" srcId="{DEFBC535-2609-404D-99F8-9B673496CF89}" destId="{BFE181C7-54D7-47F4-ABD5-1B3F50FF520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F580D0-D49B-49CA-A6A8-11FE737F978D}" type="doc">
      <dgm:prSet loTypeId="urn:microsoft.com/office/officeart/2018/5/layout/IconCircleOutlineLabelList" loCatId="icon" qsTypeId="urn:microsoft.com/office/officeart/2005/8/quickstyle/simple4" qsCatId="simple" csTypeId="urn:microsoft.com/office/officeart/2018/5/colors/Iconchunking_coloredoutline_colorful2" csCatId="colorful" phldr="1"/>
      <dgm:spPr/>
      <dgm:t>
        <a:bodyPr/>
        <a:lstStyle/>
        <a:p>
          <a:endParaRPr lang="en-US"/>
        </a:p>
      </dgm:t>
    </dgm:pt>
    <dgm:pt modelId="{49AB620E-4CB9-426D-90C4-AF3FCAA4BC52}">
      <dgm:prSet/>
      <dgm:spPr/>
      <dgm:t>
        <a:bodyPr/>
        <a:lstStyle/>
        <a:p>
          <a:pPr>
            <a:defRPr cap="all"/>
          </a:pPr>
          <a:r>
            <a:rPr lang="en-US"/>
            <a:t>I have to move forward.</a:t>
          </a:r>
        </a:p>
      </dgm:t>
    </dgm:pt>
    <dgm:pt modelId="{4F7A966E-303B-4956-885C-5E75892E6D92}" type="parTrans" cxnId="{7BB0DA88-E3A4-4507-AF18-0DBB253FB577}">
      <dgm:prSet/>
      <dgm:spPr/>
      <dgm:t>
        <a:bodyPr/>
        <a:lstStyle/>
        <a:p>
          <a:endParaRPr lang="en-US"/>
        </a:p>
      </dgm:t>
    </dgm:pt>
    <dgm:pt modelId="{AB5006E1-A3FB-4068-96D5-CEB2165F184E}" type="sibTrans" cxnId="{7BB0DA88-E3A4-4507-AF18-0DBB253FB577}">
      <dgm:prSet/>
      <dgm:spPr/>
      <dgm:t>
        <a:bodyPr/>
        <a:lstStyle/>
        <a:p>
          <a:endParaRPr lang="en-US"/>
        </a:p>
      </dgm:t>
    </dgm:pt>
    <dgm:pt modelId="{A0395123-20AE-4FB3-ADE6-E02C5C5F892E}">
      <dgm:prSet/>
      <dgm:spPr/>
      <dgm:t>
        <a:bodyPr/>
        <a:lstStyle/>
        <a:p>
          <a:pPr>
            <a:defRPr cap="all"/>
          </a:pPr>
          <a:r>
            <a:rPr lang="en-US"/>
            <a:t>Longer development times</a:t>
          </a:r>
        </a:p>
      </dgm:t>
    </dgm:pt>
    <dgm:pt modelId="{6A038F0E-EE50-4962-BA1C-C7B1EA2825EF}" type="parTrans" cxnId="{D30A955F-18D0-49C8-8B20-B3B548D67670}">
      <dgm:prSet/>
      <dgm:spPr/>
      <dgm:t>
        <a:bodyPr/>
        <a:lstStyle/>
        <a:p>
          <a:endParaRPr lang="en-US"/>
        </a:p>
      </dgm:t>
    </dgm:pt>
    <dgm:pt modelId="{8176CA3B-EB30-4816-A0D2-DC63F63F9B7E}" type="sibTrans" cxnId="{D30A955F-18D0-49C8-8B20-B3B548D67670}">
      <dgm:prSet/>
      <dgm:spPr/>
      <dgm:t>
        <a:bodyPr/>
        <a:lstStyle/>
        <a:p>
          <a:endParaRPr lang="en-US"/>
        </a:p>
      </dgm:t>
    </dgm:pt>
    <dgm:pt modelId="{66174175-D1A9-431C-B05B-FE8546DC03D5}">
      <dgm:prSet/>
      <dgm:spPr/>
      <dgm:t>
        <a:bodyPr/>
        <a:lstStyle/>
        <a:p>
          <a:pPr>
            <a:defRPr cap="all"/>
          </a:pPr>
          <a:r>
            <a:rPr lang="en-US"/>
            <a:t>More emphasis on polished experience vs features</a:t>
          </a:r>
        </a:p>
      </dgm:t>
    </dgm:pt>
    <dgm:pt modelId="{D6A4F541-8EAF-464E-BF47-FB5264C46B5A}" type="parTrans" cxnId="{3420B735-CE6D-4111-8091-B2866D042C0F}">
      <dgm:prSet/>
      <dgm:spPr/>
      <dgm:t>
        <a:bodyPr/>
        <a:lstStyle/>
        <a:p>
          <a:endParaRPr lang="en-US"/>
        </a:p>
      </dgm:t>
    </dgm:pt>
    <dgm:pt modelId="{77B6226C-16BB-47E1-9C5C-AA935CCDF293}" type="sibTrans" cxnId="{3420B735-CE6D-4111-8091-B2866D042C0F}">
      <dgm:prSet/>
      <dgm:spPr/>
      <dgm:t>
        <a:bodyPr/>
        <a:lstStyle/>
        <a:p>
          <a:endParaRPr lang="en-US"/>
        </a:p>
      </dgm:t>
    </dgm:pt>
    <dgm:pt modelId="{1ABFA526-12B6-42BC-AEB2-672AA9B22CF3}">
      <dgm:prSet/>
      <dgm:spPr/>
      <dgm:t>
        <a:bodyPr/>
        <a:lstStyle/>
        <a:p>
          <a:pPr>
            <a:defRPr cap="all"/>
          </a:pPr>
          <a:r>
            <a:rPr lang="en-US"/>
            <a:t>Help others out.</a:t>
          </a:r>
        </a:p>
      </dgm:t>
    </dgm:pt>
    <dgm:pt modelId="{D8C5E134-9D60-45E5-B080-4AE762F4B2F4}" type="parTrans" cxnId="{DA65690B-4944-4422-BB96-22291F628959}">
      <dgm:prSet/>
      <dgm:spPr/>
      <dgm:t>
        <a:bodyPr/>
        <a:lstStyle/>
        <a:p>
          <a:endParaRPr lang="en-US"/>
        </a:p>
      </dgm:t>
    </dgm:pt>
    <dgm:pt modelId="{8C459AB3-5264-4A6D-A643-923ACACEB2CD}" type="sibTrans" cxnId="{DA65690B-4944-4422-BB96-22291F628959}">
      <dgm:prSet/>
      <dgm:spPr/>
      <dgm:t>
        <a:bodyPr/>
        <a:lstStyle/>
        <a:p>
          <a:endParaRPr lang="en-US"/>
        </a:p>
      </dgm:t>
    </dgm:pt>
    <dgm:pt modelId="{BDE4110F-87E1-4074-B640-2ADCF30A8DD7}" type="pres">
      <dgm:prSet presAssocID="{FBF580D0-D49B-49CA-A6A8-11FE737F978D}" presName="root" presStyleCnt="0">
        <dgm:presLayoutVars>
          <dgm:dir/>
          <dgm:resizeHandles val="exact"/>
        </dgm:presLayoutVars>
      </dgm:prSet>
      <dgm:spPr/>
    </dgm:pt>
    <dgm:pt modelId="{CFCD6D4A-A7CC-4878-8A89-61C8ABE9EE47}" type="pres">
      <dgm:prSet presAssocID="{49AB620E-4CB9-426D-90C4-AF3FCAA4BC52}" presName="compNode" presStyleCnt="0"/>
      <dgm:spPr/>
    </dgm:pt>
    <dgm:pt modelId="{F16640A3-CA81-4EDB-AF84-73967EF07979}" type="pres">
      <dgm:prSet presAssocID="{49AB620E-4CB9-426D-90C4-AF3FCAA4BC52}" presName="iconBgRect" presStyleLbl="trAlignAcc1" presStyleIdx="0" presStyleCnt="4"/>
      <dgm:spPr/>
    </dgm:pt>
    <dgm:pt modelId="{729D4746-C796-4E65-85D3-A25208C9C97C}" type="pres">
      <dgm:prSet presAssocID="{49AB620E-4CB9-426D-90C4-AF3FCAA4BC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7B45B7-16D4-48E6-99D6-6A722709B6A5}" type="pres">
      <dgm:prSet presAssocID="{49AB620E-4CB9-426D-90C4-AF3FCAA4BC52}" presName="spaceRect" presStyleCnt="0"/>
      <dgm:spPr/>
    </dgm:pt>
    <dgm:pt modelId="{DC023FE4-475B-4514-9C4B-36136DF60F68}" type="pres">
      <dgm:prSet presAssocID="{49AB620E-4CB9-426D-90C4-AF3FCAA4BC52}" presName="textRect" presStyleLbl="revTx" presStyleIdx="0" presStyleCnt="4">
        <dgm:presLayoutVars>
          <dgm:chMax val="1"/>
          <dgm:chPref val="1"/>
        </dgm:presLayoutVars>
      </dgm:prSet>
      <dgm:spPr/>
    </dgm:pt>
    <dgm:pt modelId="{D03A1801-EDAA-48B2-A3D7-0EA3CB19E450}" type="pres">
      <dgm:prSet presAssocID="{AB5006E1-A3FB-4068-96D5-CEB2165F184E}" presName="sibTrans" presStyleCnt="0"/>
      <dgm:spPr/>
    </dgm:pt>
    <dgm:pt modelId="{9E0CB45E-182A-4855-BCAD-E5A437A7AEA1}" type="pres">
      <dgm:prSet presAssocID="{A0395123-20AE-4FB3-ADE6-E02C5C5F892E}" presName="compNode" presStyleCnt="0"/>
      <dgm:spPr/>
    </dgm:pt>
    <dgm:pt modelId="{3432CCC2-D8DF-4762-9E48-94557AD18CA4}" type="pres">
      <dgm:prSet presAssocID="{A0395123-20AE-4FB3-ADE6-E02C5C5F892E}" presName="iconBgRect" presStyleLbl="trAlignAcc1" presStyleIdx="1" presStyleCnt="4"/>
      <dgm:spPr/>
    </dgm:pt>
    <dgm:pt modelId="{4BC73559-DD16-43AA-8174-1733C1EADFBA}" type="pres">
      <dgm:prSet presAssocID="{A0395123-20AE-4FB3-ADE6-E02C5C5F89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BCE09F4-62DB-4FFB-996D-2A2D61F06797}" type="pres">
      <dgm:prSet presAssocID="{A0395123-20AE-4FB3-ADE6-E02C5C5F892E}" presName="spaceRect" presStyleCnt="0"/>
      <dgm:spPr/>
    </dgm:pt>
    <dgm:pt modelId="{0B4C5637-D9B4-4560-B802-7BC725995646}" type="pres">
      <dgm:prSet presAssocID="{A0395123-20AE-4FB3-ADE6-E02C5C5F892E}" presName="textRect" presStyleLbl="revTx" presStyleIdx="1" presStyleCnt="4">
        <dgm:presLayoutVars>
          <dgm:chMax val="1"/>
          <dgm:chPref val="1"/>
        </dgm:presLayoutVars>
      </dgm:prSet>
      <dgm:spPr/>
    </dgm:pt>
    <dgm:pt modelId="{1EED933E-34A8-461B-8172-5627DE6A92D7}" type="pres">
      <dgm:prSet presAssocID="{8176CA3B-EB30-4816-A0D2-DC63F63F9B7E}" presName="sibTrans" presStyleCnt="0"/>
      <dgm:spPr/>
    </dgm:pt>
    <dgm:pt modelId="{67CE09A7-83C4-4D1A-B583-954431D0ADA3}" type="pres">
      <dgm:prSet presAssocID="{66174175-D1A9-431C-B05B-FE8546DC03D5}" presName="compNode" presStyleCnt="0"/>
      <dgm:spPr/>
    </dgm:pt>
    <dgm:pt modelId="{DC20BA22-6FC3-4140-9481-04A3F8AD80F6}" type="pres">
      <dgm:prSet presAssocID="{66174175-D1A9-431C-B05B-FE8546DC03D5}" presName="iconBgRect" presStyleLbl="trAlignAcc1" presStyleIdx="2" presStyleCnt="4"/>
      <dgm:spPr/>
    </dgm:pt>
    <dgm:pt modelId="{749A33DC-C5A3-447F-B7BD-15C903E20730}" type="pres">
      <dgm:prSet presAssocID="{66174175-D1A9-431C-B05B-FE8546DC03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79CDDBA-E405-4091-995F-BD792C015535}" type="pres">
      <dgm:prSet presAssocID="{66174175-D1A9-431C-B05B-FE8546DC03D5}" presName="spaceRect" presStyleCnt="0"/>
      <dgm:spPr/>
    </dgm:pt>
    <dgm:pt modelId="{1A3EAB98-CA2F-4D1C-A22F-003F566938B2}" type="pres">
      <dgm:prSet presAssocID="{66174175-D1A9-431C-B05B-FE8546DC03D5}" presName="textRect" presStyleLbl="revTx" presStyleIdx="2" presStyleCnt="4">
        <dgm:presLayoutVars>
          <dgm:chMax val="1"/>
          <dgm:chPref val="1"/>
        </dgm:presLayoutVars>
      </dgm:prSet>
      <dgm:spPr/>
    </dgm:pt>
    <dgm:pt modelId="{ACBE56A6-E70D-400B-8ADF-5E8F4BFF7383}" type="pres">
      <dgm:prSet presAssocID="{77B6226C-16BB-47E1-9C5C-AA935CCDF293}" presName="sibTrans" presStyleCnt="0"/>
      <dgm:spPr/>
    </dgm:pt>
    <dgm:pt modelId="{C2AA1968-18C6-49BF-9772-604262163651}" type="pres">
      <dgm:prSet presAssocID="{1ABFA526-12B6-42BC-AEB2-672AA9B22CF3}" presName="compNode" presStyleCnt="0"/>
      <dgm:spPr/>
    </dgm:pt>
    <dgm:pt modelId="{FC8F1D9B-4741-4D84-A54F-6538D474445D}" type="pres">
      <dgm:prSet presAssocID="{1ABFA526-12B6-42BC-AEB2-672AA9B22CF3}" presName="iconBgRect" presStyleLbl="trAlignAcc1" presStyleIdx="3" presStyleCnt="4"/>
      <dgm:spPr/>
    </dgm:pt>
    <dgm:pt modelId="{8343F316-315D-444F-9FDE-5F8CFE34BCC9}" type="pres">
      <dgm:prSet presAssocID="{1ABFA526-12B6-42BC-AEB2-672AA9B22C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1733EEC-C555-4CDF-BE71-E2D18B89B2B6}" type="pres">
      <dgm:prSet presAssocID="{1ABFA526-12B6-42BC-AEB2-672AA9B22CF3}" presName="spaceRect" presStyleCnt="0"/>
      <dgm:spPr/>
    </dgm:pt>
    <dgm:pt modelId="{CBB3F0E3-9EF7-4ADB-938B-829F4AD01B12}" type="pres">
      <dgm:prSet presAssocID="{1ABFA526-12B6-42BC-AEB2-672AA9B22C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65690B-4944-4422-BB96-22291F628959}" srcId="{FBF580D0-D49B-49CA-A6A8-11FE737F978D}" destId="{1ABFA526-12B6-42BC-AEB2-672AA9B22CF3}" srcOrd="3" destOrd="0" parTransId="{D8C5E134-9D60-45E5-B080-4AE762F4B2F4}" sibTransId="{8C459AB3-5264-4A6D-A643-923ACACEB2CD}"/>
    <dgm:cxn modelId="{2E1DBD2C-154A-4241-B633-2532472771E2}" type="presOf" srcId="{FBF580D0-D49B-49CA-A6A8-11FE737F978D}" destId="{BDE4110F-87E1-4074-B640-2ADCF30A8DD7}" srcOrd="0" destOrd="0" presId="urn:microsoft.com/office/officeart/2018/5/layout/IconCircleOutlineLabelList"/>
    <dgm:cxn modelId="{3420B735-CE6D-4111-8091-B2866D042C0F}" srcId="{FBF580D0-D49B-49CA-A6A8-11FE737F978D}" destId="{66174175-D1A9-431C-B05B-FE8546DC03D5}" srcOrd="2" destOrd="0" parTransId="{D6A4F541-8EAF-464E-BF47-FB5264C46B5A}" sibTransId="{77B6226C-16BB-47E1-9C5C-AA935CCDF293}"/>
    <dgm:cxn modelId="{2ACEF63A-337C-46AE-8F00-A0EDB4D919CA}" type="presOf" srcId="{49AB620E-4CB9-426D-90C4-AF3FCAA4BC52}" destId="{DC023FE4-475B-4514-9C4B-36136DF60F68}" srcOrd="0" destOrd="0" presId="urn:microsoft.com/office/officeart/2018/5/layout/IconCircleOutlineLabelList"/>
    <dgm:cxn modelId="{D30A955F-18D0-49C8-8B20-B3B548D67670}" srcId="{FBF580D0-D49B-49CA-A6A8-11FE737F978D}" destId="{A0395123-20AE-4FB3-ADE6-E02C5C5F892E}" srcOrd="1" destOrd="0" parTransId="{6A038F0E-EE50-4962-BA1C-C7B1EA2825EF}" sibTransId="{8176CA3B-EB30-4816-A0D2-DC63F63F9B7E}"/>
    <dgm:cxn modelId="{B4B77E4D-44D3-4075-9321-C47B1C1EE169}" type="presOf" srcId="{66174175-D1A9-431C-B05B-FE8546DC03D5}" destId="{1A3EAB98-CA2F-4D1C-A22F-003F566938B2}" srcOrd="0" destOrd="0" presId="urn:microsoft.com/office/officeart/2018/5/layout/IconCircleOutlineLabelList"/>
    <dgm:cxn modelId="{FE833F7C-EEDA-41AB-9F5D-7CAE935EF824}" type="presOf" srcId="{1ABFA526-12B6-42BC-AEB2-672AA9B22CF3}" destId="{CBB3F0E3-9EF7-4ADB-938B-829F4AD01B12}" srcOrd="0" destOrd="0" presId="urn:microsoft.com/office/officeart/2018/5/layout/IconCircleOutlineLabelList"/>
    <dgm:cxn modelId="{542F767E-D39B-4CD9-88AB-9A73B0937D2A}" type="presOf" srcId="{A0395123-20AE-4FB3-ADE6-E02C5C5F892E}" destId="{0B4C5637-D9B4-4560-B802-7BC725995646}" srcOrd="0" destOrd="0" presId="urn:microsoft.com/office/officeart/2018/5/layout/IconCircleOutlineLabelList"/>
    <dgm:cxn modelId="{7BB0DA88-E3A4-4507-AF18-0DBB253FB577}" srcId="{FBF580D0-D49B-49CA-A6A8-11FE737F978D}" destId="{49AB620E-4CB9-426D-90C4-AF3FCAA4BC52}" srcOrd="0" destOrd="0" parTransId="{4F7A966E-303B-4956-885C-5E75892E6D92}" sibTransId="{AB5006E1-A3FB-4068-96D5-CEB2165F184E}"/>
    <dgm:cxn modelId="{B8E37361-6013-453E-BAD7-06FB28384719}" type="presParOf" srcId="{BDE4110F-87E1-4074-B640-2ADCF30A8DD7}" destId="{CFCD6D4A-A7CC-4878-8A89-61C8ABE9EE47}" srcOrd="0" destOrd="0" presId="urn:microsoft.com/office/officeart/2018/5/layout/IconCircleOutlineLabelList"/>
    <dgm:cxn modelId="{18848CF2-5988-4DDB-994D-B16C8AE343C3}" type="presParOf" srcId="{CFCD6D4A-A7CC-4878-8A89-61C8ABE9EE47}" destId="{F16640A3-CA81-4EDB-AF84-73967EF07979}" srcOrd="0" destOrd="0" presId="urn:microsoft.com/office/officeart/2018/5/layout/IconCircleOutlineLabelList"/>
    <dgm:cxn modelId="{4F85ECC9-2BEF-415F-8106-E78819964AFA}" type="presParOf" srcId="{CFCD6D4A-A7CC-4878-8A89-61C8ABE9EE47}" destId="{729D4746-C796-4E65-85D3-A25208C9C97C}" srcOrd="1" destOrd="0" presId="urn:microsoft.com/office/officeart/2018/5/layout/IconCircleOutlineLabelList"/>
    <dgm:cxn modelId="{35075E13-3C1E-492E-9D57-35940B0E5D3F}" type="presParOf" srcId="{CFCD6D4A-A7CC-4878-8A89-61C8ABE9EE47}" destId="{687B45B7-16D4-48E6-99D6-6A722709B6A5}" srcOrd="2" destOrd="0" presId="urn:microsoft.com/office/officeart/2018/5/layout/IconCircleOutlineLabelList"/>
    <dgm:cxn modelId="{8A8997C8-121E-4991-B25E-4874A615EBBF}" type="presParOf" srcId="{CFCD6D4A-A7CC-4878-8A89-61C8ABE9EE47}" destId="{DC023FE4-475B-4514-9C4B-36136DF60F68}" srcOrd="3" destOrd="0" presId="urn:microsoft.com/office/officeart/2018/5/layout/IconCircleOutlineLabelList"/>
    <dgm:cxn modelId="{EBB91B4A-1801-44B5-8937-089F15B80BA4}" type="presParOf" srcId="{BDE4110F-87E1-4074-B640-2ADCF30A8DD7}" destId="{D03A1801-EDAA-48B2-A3D7-0EA3CB19E450}" srcOrd="1" destOrd="0" presId="urn:microsoft.com/office/officeart/2018/5/layout/IconCircleOutlineLabelList"/>
    <dgm:cxn modelId="{B9184EA5-6997-49C5-8396-986CA3362E53}" type="presParOf" srcId="{BDE4110F-87E1-4074-B640-2ADCF30A8DD7}" destId="{9E0CB45E-182A-4855-BCAD-E5A437A7AEA1}" srcOrd="2" destOrd="0" presId="urn:microsoft.com/office/officeart/2018/5/layout/IconCircleOutlineLabelList"/>
    <dgm:cxn modelId="{7BD4FBAB-631F-48B1-87E3-813789DD2D43}" type="presParOf" srcId="{9E0CB45E-182A-4855-BCAD-E5A437A7AEA1}" destId="{3432CCC2-D8DF-4762-9E48-94557AD18CA4}" srcOrd="0" destOrd="0" presId="urn:microsoft.com/office/officeart/2018/5/layout/IconCircleOutlineLabelList"/>
    <dgm:cxn modelId="{857C731F-893D-41A1-8FEB-7EAE7D5239AA}" type="presParOf" srcId="{9E0CB45E-182A-4855-BCAD-E5A437A7AEA1}" destId="{4BC73559-DD16-43AA-8174-1733C1EADFBA}" srcOrd="1" destOrd="0" presId="urn:microsoft.com/office/officeart/2018/5/layout/IconCircleOutlineLabelList"/>
    <dgm:cxn modelId="{44F79BC5-1EF7-443B-B8A2-6D78945619E9}" type="presParOf" srcId="{9E0CB45E-182A-4855-BCAD-E5A437A7AEA1}" destId="{FBCE09F4-62DB-4FFB-996D-2A2D61F06797}" srcOrd="2" destOrd="0" presId="urn:microsoft.com/office/officeart/2018/5/layout/IconCircleOutlineLabelList"/>
    <dgm:cxn modelId="{C30523DB-E65A-4455-9EA4-A0A9C51EC496}" type="presParOf" srcId="{9E0CB45E-182A-4855-BCAD-E5A437A7AEA1}" destId="{0B4C5637-D9B4-4560-B802-7BC725995646}" srcOrd="3" destOrd="0" presId="urn:microsoft.com/office/officeart/2018/5/layout/IconCircleOutlineLabelList"/>
    <dgm:cxn modelId="{0AD387CD-D0AD-4005-9F23-E2A917443EFE}" type="presParOf" srcId="{BDE4110F-87E1-4074-B640-2ADCF30A8DD7}" destId="{1EED933E-34A8-461B-8172-5627DE6A92D7}" srcOrd="3" destOrd="0" presId="urn:microsoft.com/office/officeart/2018/5/layout/IconCircleOutlineLabelList"/>
    <dgm:cxn modelId="{E987CF3F-D9F3-4AA6-90B1-7F728367E365}" type="presParOf" srcId="{BDE4110F-87E1-4074-B640-2ADCF30A8DD7}" destId="{67CE09A7-83C4-4D1A-B583-954431D0ADA3}" srcOrd="4" destOrd="0" presId="urn:microsoft.com/office/officeart/2018/5/layout/IconCircleOutlineLabelList"/>
    <dgm:cxn modelId="{7F818181-D18D-4D1B-AFDE-542FD7ECF06A}" type="presParOf" srcId="{67CE09A7-83C4-4D1A-B583-954431D0ADA3}" destId="{DC20BA22-6FC3-4140-9481-04A3F8AD80F6}" srcOrd="0" destOrd="0" presId="urn:microsoft.com/office/officeart/2018/5/layout/IconCircleOutlineLabelList"/>
    <dgm:cxn modelId="{D6BA9DB8-8A94-4A58-BC55-3495EBEFF5EE}" type="presParOf" srcId="{67CE09A7-83C4-4D1A-B583-954431D0ADA3}" destId="{749A33DC-C5A3-447F-B7BD-15C903E20730}" srcOrd="1" destOrd="0" presId="urn:microsoft.com/office/officeart/2018/5/layout/IconCircleOutlineLabelList"/>
    <dgm:cxn modelId="{F166504E-1B6B-4F3A-81E6-B711B66A16E9}" type="presParOf" srcId="{67CE09A7-83C4-4D1A-B583-954431D0ADA3}" destId="{279CDDBA-E405-4091-995F-BD792C015535}" srcOrd="2" destOrd="0" presId="urn:microsoft.com/office/officeart/2018/5/layout/IconCircleOutlineLabelList"/>
    <dgm:cxn modelId="{BAFCE78F-C39D-4DD3-BC64-C8D427F2C259}" type="presParOf" srcId="{67CE09A7-83C4-4D1A-B583-954431D0ADA3}" destId="{1A3EAB98-CA2F-4D1C-A22F-003F566938B2}" srcOrd="3" destOrd="0" presId="urn:microsoft.com/office/officeart/2018/5/layout/IconCircleOutlineLabelList"/>
    <dgm:cxn modelId="{BF47D813-6F9D-40DF-97E1-3CAB5F83AC50}" type="presParOf" srcId="{BDE4110F-87E1-4074-B640-2ADCF30A8DD7}" destId="{ACBE56A6-E70D-400B-8ADF-5E8F4BFF7383}" srcOrd="5" destOrd="0" presId="urn:microsoft.com/office/officeart/2018/5/layout/IconCircleOutlineLabelList"/>
    <dgm:cxn modelId="{B9BF72CF-02D5-4371-99DB-3CB70C86014F}" type="presParOf" srcId="{BDE4110F-87E1-4074-B640-2ADCF30A8DD7}" destId="{C2AA1968-18C6-49BF-9772-604262163651}" srcOrd="6" destOrd="0" presId="urn:microsoft.com/office/officeart/2018/5/layout/IconCircleOutlineLabelList"/>
    <dgm:cxn modelId="{3D5D85DA-919C-474D-95C7-7135D43FA3F2}" type="presParOf" srcId="{C2AA1968-18C6-49BF-9772-604262163651}" destId="{FC8F1D9B-4741-4D84-A54F-6538D474445D}" srcOrd="0" destOrd="0" presId="urn:microsoft.com/office/officeart/2018/5/layout/IconCircleOutlineLabelList"/>
    <dgm:cxn modelId="{410C31EA-939C-48FC-9069-4D99020ADAE8}" type="presParOf" srcId="{C2AA1968-18C6-49BF-9772-604262163651}" destId="{8343F316-315D-444F-9FDE-5F8CFE34BCC9}" srcOrd="1" destOrd="0" presId="urn:microsoft.com/office/officeart/2018/5/layout/IconCircleOutlineLabelList"/>
    <dgm:cxn modelId="{32F2A862-68B8-4430-8DF5-4D33FD7EE74E}" type="presParOf" srcId="{C2AA1968-18C6-49BF-9772-604262163651}" destId="{81733EEC-C555-4CDF-BE71-E2D18B89B2B6}" srcOrd="2" destOrd="0" presId="urn:microsoft.com/office/officeart/2018/5/layout/IconCircleOutlineLabelList"/>
    <dgm:cxn modelId="{CCFBEB79-70FF-4408-A14B-D1F373FAFA9F}" type="presParOf" srcId="{C2AA1968-18C6-49BF-9772-604262163651}" destId="{CBB3F0E3-9EF7-4ADB-938B-829F4AD01B12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08499-DC1C-42EA-B830-57E7BFD3C6D4}" type="doc">
      <dgm:prSet loTypeId="urn:microsoft.com/office/officeart/2005/8/layout/hierarchy3" loCatId="hierarchy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17CF5A9-57BE-4E02-BC74-DFFCE4D28DA2}">
      <dgm:prSet/>
      <dgm:spPr/>
      <dgm:t>
        <a:bodyPr/>
        <a:lstStyle/>
        <a:p>
          <a:r>
            <a:rPr lang="en-US"/>
            <a:t>First game I ever made was in middle school</a:t>
          </a:r>
        </a:p>
      </dgm:t>
    </dgm:pt>
    <dgm:pt modelId="{E61184C1-5E1B-477B-BEBB-C8F44AFB3EF2}" type="parTrans" cxnId="{ED002F9E-4268-4246-9EF4-CC6B1C6C72CB}">
      <dgm:prSet/>
      <dgm:spPr/>
      <dgm:t>
        <a:bodyPr/>
        <a:lstStyle/>
        <a:p>
          <a:endParaRPr lang="en-US"/>
        </a:p>
      </dgm:t>
    </dgm:pt>
    <dgm:pt modelId="{75BC1F77-CBD4-4F3B-B814-BD4DD6B6AD0F}" type="sibTrans" cxnId="{ED002F9E-4268-4246-9EF4-CC6B1C6C72CB}">
      <dgm:prSet/>
      <dgm:spPr/>
      <dgm:t>
        <a:bodyPr/>
        <a:lstStyle/>
        <a:p>
          <a:endParaRPr lang="en-US"/>
        </a:p>
      </dgm:t>
    </dgm:pt>
    <dgm:pt modelId="{3AD47646-5BA6-4848-9A04-85288BC9D5F7}">
      <dgm:prSet/>
      <dgm:spPr/>
      <dgm:t>
        <a:bodyPr/>
        <a:lstStyle/>
        <a:p>
          <a:r>
            <a:rPr lang="en-US"/>
            <a:t>Simple things in the BGE in Blender 2.49</a:t>
          </a:r>
        </a:p>
      </dgm:t>
    </dgm:pt>
    <dgm:pt modelId="{AFD877B7-EB68-4D75-B1FB-6F5BE74AC8BD}" type="parTrans" cxnId="{4161C0BE-6B2B-4718-8A52-E1F0178A01F8}">
      <dgm:prSet/>
      <dgm:spPr/>
      <dgm:t>
        <a:bodyPr/>
        <a:lstStyle/>
        <a:p>
          <a:endParaRPr lang="en-US"/>
        </a:p>
      </dgm:t>
    </dgm:pt>
    <dgm:pt modelId="{C6E79546-CB06-4F6E-8EEA-684DCD720D35}" type="sibTrans" cxnId="{4161C0BE-6B2B-4718-8A52-E1F0178A01F8}">
      <dgm:prSet/>
      <dgm:spPr/>
      <dgm:t>
        <a:bodyPr/>
        <a:lstStyle/>
        <a:p>
          <a:endParaRPr lang="en-US"/>
        </a:p>
      </dgm:t>
    </dgm:pt>
    <dgm:pt modelId="{8014846D-CBBD-4B38-8D5E-820A9BC6DC6B}">
      <dgm:prSet/>
      <dgm:spPr/>
      <dgm:t>
        <a:bodyPr/>
        <a:lstStyle/>
        <a:p>
          <a:r>
            <a:rPr lang="en-US"/>
            <a:t>Last game (before this one) was in high-school</a:t>
          </a:r>
        </a:p>
      </dgm:t>
    </dgm:pt>
    <dgm:pt modelId="{A45BEE36-DA4A-4E4F-BCCB-68CF44892359}" type="parTrans" cxnId="{D75A3C03-D499-469D-A404-CC912B5DB4BC}">
      <dgm:prSet/>
      <dgm:spPr/>
      <dgm:t>
        <a:bodyPr/>
        <a:lstStyle/>
        <a:p>
          <a:endParaRPr lang="en-US"/>
        </a:p>
      </dgm:t>
    </dgm:pt>
    <dgm:pt modelId="{FC6FC2AE-9091-4588-AD56-A1C10FD874FE}" type="sibTrans" cxnId="{D75A3C03-D499-469D-A404-CC912B5DB4BC}">
      <dgm:prSet/>
      <dgm:spPr/>
      <dgm:t>
        <a:bodyPr/>
        <a:lstStyle/>
        <a:p>
          <a:endParaRPr lang="en-US"/>
        </a:p>
      </dgm:t>
    </dgm:pt>
    <dgm:pt modelId="{23C1F486-3179-430C-AC69-1D4176C94329}">
      <dgm:prSet/>
      <dgm:spPr/>
      <dgm:t>
        <a:bodyPr/>
        <a:lstStyle/>
        <a:p>
          <a:r>
            <a:rPr lang="en-US"/>
            <a:t>Similar platformer in the BGE in Blender 2.74</a:t>
          </a:r>
        </a:p>
      </dgm:t>
    </dgm:pt>
    <dgm:pt modelId="{7A05D7ED-3225-4CBE-AC8F-42890E3D2890}" type="parTrans" cxnId="{F4F77D72-D06C-41A0-9A7E-231723BAFDE6}">
      <dgm:prSet/>
      <dgm:spPr/>
      <dgm:t>
        <a:bodyPr/>
        <a:lstStyle/>
        <a:p>
          <a:endParaRPr lang="en-US"/>
        </a:p>
      </dgm:t>
    </dgm:pt>
    <dgm:pt modelId="{EE7EB04F-83EC-41A8-9153-814D766D69C9}" type="sibTrans" cxnId="{F4F77D72-D06C-41A0-9A7E-231723BAFDE6}">
      <dgm:prSet/>
      <dgm:spPr/>
      <dgm:t>
        <a:bodyPr/>
        <a:lstStyle/>
        <a:p>
          <a:endParaRPr lang="en-US"/>
        </a:p>
      </dgm:t>
    </dgm:pt>
    <dgm:pt modelId="{E4F7AD24-23FC-4B50-A2CC-277FD8F164CE}">
      <dgm:prSet/>
      <dgm:spPr/>
      <dgm:t>
        <a:bodyPr/>
        <a:lstStyle/>
        <a:p>
          <a:r>
            <a:rPr lang="en-US"/>
            <a:t>Never did serious work in Unity before this game.</a:t>
          </a:r>
        </a:p>
      </dgm:t>
    </dgm:pt>
    <dgm:pt modelId="{71450A0E-6CCC-4C4E-B4EF-E95FD391C865}" type="parTrans" cxnId="{048B737F-87E7-4031-B12F-754ABA4BC895}">
      <dgm:prSet/>
      <dgm:spPr/>
      <dgm:t>
        <a:bodyPr/>
        <a:lstStyle/>
        <a:p>
          <a:endParaRPr lang="en-US"/>
        </a:p>
      </dgm:t>
    </dgm:pt>
    <dgm:pt modelId="{4844CB8C-2745-422F-93E0-A07A30922D2B}" type="sibTrans" cxnId="{048B737F-87E7-4031-B12F-754ABA4BC895}">
      <dgm:prSet/>
      <dgm:spPr/>
      <dgm:t>
        <a:bodyPr/>
        <a:lstStyle/>
        <a:p>
          <a:endParaRPr lang="en-US"/>
        </a:p>
      </dgm:t>
    </dgm:pt>
    <dgm:pt modelId="{D710E079-7BC3-4DCF-A209-4E41AB1B1167}" type="pres">
      <dgm:prSet presAssocID="{4D208499-DC1C-42EA-B830-57E7BFD3C6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318528-780F-4E73-A070-114156A0ADF2}" type="pres">
      <dgm:prSet presAssocID="{C17CF5A9-57BE-4E02-BC74-DFFCE4D28DA2}" presName="root" presStyleCnt="0"/>
      <dgm:spPr/>
    </dgm:pt>
    <dgm:pt modelId="{92FCE067-C765-4C32-86AE-44B4B3FEE5A7}" type="pres">
      <dgm:prSet presAssocID="{C17CF5A9-57BE-4E02-BC74-DFFCE4D28DA2}" presName="rootComposite" presStyleCnt="0"/>
      <dgm:spPr/>
    </dgm:pt>
    <dgm:pt modelId="{6F8AFD33-0F80-4B87-B917-9F1E17572408}" type="pres">
      <dgm:prSet presAssocID="{C17CF5A9-57BE-4E02-BC74-DFFCE4D28DA2}" presName="rootText" presStyleLbl="node1" presStyleIdx="0" presStyleCnt="3"/>
      <dgm:spPr/>
    </dgm:pt>
    <dgm:pt modelId="{D57AFFEB-463C-4997-B4C6-3195CF6C76CB}" type="pres">
      <dgm:prSet presAssocID="{C17CF5A9-57BE-4E02-BC74-DFFCE4D28DA2}" presName="rootConnector" presStyleLbl="node1" presStyleIdx="0" presStyleCnt="3"/>
      <dgm:spPr/>
    </dgm:pt>
    <dgm:pt modelId="{4AC5B463-7004-48B0-BE29-6147817FC7B1}" type="pres">
      <dgm:prSet presAssocID="{C17CF5A9-57BE-4E02-BC74-DFFCE4D28DA2}" presName="childShape" presStyleCnt="0"/>
      <dgm:spPr/>
    </dgm:pt>
    <dgm:pt modelId="{ABBF9270-3809-4A32-A5E6-AB020A4545BD}" type="pres">
      <dgm:prSet presAssocID="{AFD877B7-EB68-4D75-B1FB-6F5BE74AC8BD}" presName="Name13" presStyleLbl="parChTrans1D2" presStyleIdx="0" presStyleCnt="2"/>
      <dgm:spPr/>
    </dgm:pt>
    <dgm:pt modelId="{B3894158-2091-494C-8EA8-96A6D82DF0BF}" type="pres">
      <dgm:prSet presAssocID="{3AD47646-5BA6-4848-9A04-85288BC9D5F7}" presName="childText" presStyleLbl="bgAcc1" presStyleIdx="0" presStyleCnt="2">
        <dgm:presLayoutVars>
          <dgm:bulletEnabled val="1"/>
        </dgm:presLayoutVars>
      </dgm:prSet>
      <dgm:spPr/>
    </dgm:pt>
    <dgm:pt modelId="{2515A277-C218-4738-959C-6935D582C944}" type="pres">
      <dgm:prSet presAssocID="{8014846D-CBBD-4B38-8D5E-820A9BC6DC6B}" presName="root" presStyleCnt="0"/>
      <dgm:spPr/>
    </dgm:pt>
    <dgm:pt modelId="{C08B4F09-EB98-4DA9-A04B-40AE907F5EC6}" type="pres">
      <dgm:prSet presAssocID="{8014846D-CBBD-4B38-8D5E-820A9BC6DC6B}" presName="rootComposite" presStyleCnt="0"/>
      <dgm:spPr/>
    </dgm:pt>
    <dgm:pt modelId="{FAB148C2-124F-410C-8EB9-40D8704E7E0D}" type="pres">
      <dgm:prSet presAssocID="{8014846D-CBBD-4B38-8D5E-820A9BC6DC6B}" presName="rootText" presStyleLbl="node1" presStyleIdx="1" presStyleCnt="3"/>
      <dgm:spPr/>
    </dgm:pt>
    <dgm:pt modelId="{36038EC9-B09B-4B2C-A259-2EBE0BB4FE65}" type="pres">
      <dgm:prSet presAssocID="{8014846D-CBBD-4B38-8D5E-820A9BC6DC6B}" presName="rootConnector" presStyleLbl="node1" presStyleIdx="1" presStyleCnt="3"/>
      <dgm:spPr/>
    </dgm:pt>
    <dgm:pt modelId="{F1D640B6-AED8-4C21-9D9F-F2D9B26F0D48}" type="pres">
      <dgm:prSet presAssocID="{8014846D-CBBD-4B38-8D5E-820A9BC6DC6B}" presName="childShape" presStyleCnt="0"/>
      <dgm:spPr/>
    </dgm:pt>
    <dgm:pt modelId="{93F1AF28-DE61-4629-BF4A-F3F2DEC88251}" type="pres">
      <dgm:prSet presAssocID="{7A05D7ED-3225-4CBE-AC8F-42890E3D2890}" presName="Name13" presStyleLbl="parChTrans1D2" presStyleIdx="1" presStyleCnt="2"/>
      <dgm:spPr/>
    </dgm:pt>
    <dgm:pt modelId="{C4A492EA-9E6E-4D81-AD0C-B2373F669444}" type="pres">
      <dgm:prSet presAssocID="{23C1F486-3179-430C-AC69-1D4176C94329}" presName="childText" presStyleLbl="bgAcc1" presStyleIdx="1" presStyleCnt="2">
        <dgm:presLayoutVars>
          <dgm:bulletEnabled val="1"/>
        </dgm:presLayoutVars>
      </dgm:prSet>
      <dgm:spPr/>
    </dgm:pt>
    <dgm:pt modelId="{641640D7-8CE9-4432-AA11-FEC36371FECF}" type="pres">
      <dgm:prSet presAssocID="{E4F7AD24-23FC-4B50-A2CC-277FD8F164CE}" presName="root" presStyleCnt="0"/>
      <dgm:spPr/>
    </dgm:pt>
    <dgm:pt modelId="{C69E2DA8-85C2-4FE2-8B51-19264A8448FD}" type="pres">
      <dgm:prSet presAssocID="{E4F7AD24-23FC-4B50-A2CC-277FD8F164CE}" presName="rootComposite" presStyleCnt="0"/>
      <dgm:spPr/>
    </dgm:pt>
    <dgm:pt modelId="{9B8B7D1C-62F4-4388-AC99-23C8549A4357}" type="pres">
      <dgm:prSet presAssocID="{E4F7AD24-23FC-4B50-A2CC-277FD8F164CE}" presName="rootText" presStyleLbl="node1" presStyleIdx="2" presStyleCnt="3"/>
      <dgm:spPr/>
    </dgm:pt>
    <dgm:pt modelId="{CB3B9F37-B618-40AF-A718-A0390669BE02}" type="pres">
      <dgm:prSet presAssocID="{E4F7AD24-23FC-4B50-A2CC-277FD8F164CE}" presName="rootConnector" presStyleLbl="node1" presStyleIdx="2" presStyleCnt="3"/>
      <dgm:spPr/>
    </dgm:pt>
    <dgm:pt modelId="{E9750583-7393-4FD3-91F9-67CAB76A7D88}" type="pres">
      <dgm:prSet presAssocID="{E4F7AD24-23FC-4B50-A2CC-277FD8F164CE}" presName="childShape" presStyleCnt="0"/>
      <dgm:spPr/>
    </dgm:pt>
  </dgm:ptLst>
  <dgm:cxnLst>
    <dgm:cxn modelId="{C5ADDF02-2F23-490B-8333-F32BDC366E4C}" type="presOf" srcId="{C17CF5A9-57BE-4E02-BC74-DFFCE4D28DA2}" destId="{6F8AFD33-0F80-4B87-B917-9F1E17572408}" srcOrd="0" destOrd="0" presId="urn:microsoft.com/office/officeart/2005/8/layout/hierarchy3"/>
    <dgm:cxn modelId="{D75A3C03-D499-469D-A404-CC912B5DB4BC}" srcId="{4D208499-DC1C-42EA-B830-57E7BFD3C6D4}" destId="{8014846D-CBBD-4B38-8D5E-820A9BC6DC6B}" srcOrd="1" destOrd="0" parTransId="{A45BEE36-DA4A-4E4F-BCCB-68CF44892359}" sibTransId="{FC6FC2AE-9091-4588-AD56-A1C10FD874FE}"/>
    <dgm:cxn modelId="{97FD9421-97A1-480F-A4B6-B5E42887285F}" type="presOf" srcId="{23C1F486-3179-430C-AC69-1D4176C94329}" destId="{C4A492EA-9E6E-4D81-AD0C-B2373F669444}" srcOrd="0" destOrd="0" presId="urn:microsoft.com/office/officeart/2005/8/layout/hierarchy3"/>
    <dgm:cxn modelId="{C2822534-931F-4810-BF16-6FA83BD278A5}" type="presOf" srcId="{3AD47646-5BA6-4848-9A04-85288BC9D5F7}" destId="{B3894158-2091-494C-8EA8-96A6D82DF0BF}" srcOrd="0" destOrd="0" presId="urn:microsoft.com/office/officeart/2005/8/layout/hierarchy3"/>
    <dgm:cxn modelId="{8CB70B5C-04F7-465D-9169-60E055C834EC}" type="presOf" srcId="{AFD877B7-EB68-4D75-B1FB-6F5BE74AC8BD}" destId="{ABBF9270-3809-4A32-A5E6-AB020A4545BD}" srcOrd="0" destOrd="0" presId="urn:microsoft.com/office/officeart/2005/8/layout/hierarchy3"/>
    <dgm:cxn modelId="{F4F77D72-D06C-41A0-9A7E-231723BAFDE6}" srcId="{8014846D-CBBD-4B38-8D5E-820A9BC6DC6B}" destId="{23C1F486-3179-430C-AC69-1D4176C94329}" srcOrd="0" destOrd="0" parTransId="{7A05D7ED-3225-4CBE-AC8F-42890E3D2890}" sibTransId="{EE7EB04F-83EC-41A8-9153-814D766D69C9}"/>
    <dgm:cxn modelId="{0B951573-A876-4BC1-B9D4-2EBD93A44203}" type="presOf" srcId="{7A05D7ED-3225-4CBE-AC8F-42890E3D2890}" destId="{93F1AF28-DE61-4629-BF4A-F3F2DEC88251}" srcOrd="0" destOrd="0" presId="urn:microsoft.com/office/officeart/2005/8/layout/hierarchy3"/>
    <dgm:cxn modelId="{C2A93359-562B-40ED-8474-ABAE26E0F208}" type="presOf" srcId="{4D208499-DC1C-42EA-B830-57E7BFD3C6D4}" destId="{D710E079-7BC3-4DCF-A209-4E41AB1B1167}" srcOrd="0" destOrd="0" presId="urn:microsoft.com/office/officeart/2005/8/layout/hierarchy3"/>
    <dgm:cxn modelId="{048B737F-87E7-4031-B12F-754ABA4BC895}" srcId="{4D208499-DC1C-42EA-B830-57E7BFD3C6D4}" destId="{E4F7AD24-23FC-4B50-A2CC-277FD8F164CE}" srcOrd="2" destOrd="0" parTransId="{71450A0E-6CCC-4C4E-B4EF-E95FD391C865}" sibTransId="{4844CB8C-2745-422F-93E0-A07A30922D2B}"/>
    <dgm:cxn modelId="{68E5C986-A6AF-4624-9A60-FB91F9B32D51}" type="presOf" srcId="{E4F7AD24-23FC-4B50-A2CC-277FD8F164CE}" destId="{9B8B7D1C-62F4-4388-AC99-23C8549A4357}" srcOrd="0" destOrd="0" presId="urn:microsoft.com/office/officeart/2005/8/layout/hierarchy3"/>
    <dgm:cxn modelId="{ED002F9E-4268-4246-9EF4-CC6B1C6C72CB}" srcId="{4D208499-DC1C-42EA-B830-57E7BFD3C6D4}" destId="{C17CF5A9-57BE-4E02-BC74-DFFCE4D28DA2}" srcOrd="0" destOrd="0" parTransId="{E61184C1-5E1B-477B-BEBB-C8F44AFB3EF2}" sibTransId="{75BC1F77-CBD4-4F3B-B814-BD4DD6B6AD0F}"/>
    <dgm:cxn modelId="{4161C0BE-6B2B-4718-8A52-E1F0178A01F8}" srcId="{C17CF5A9-57BE-4E02-BC74-DFFCE4D28DA2}" destId="{3AD47646-5BA6-4848-9A04-85288BC9D5F7}" srcOrd="0" destOrd="0" parTransId="{AFD877B7-EB68-4D75-B1FB-6F5BE74AC8BD}" sibTransId="{C6E79546-CB06-4F6E-8EEA-684DCD720D35}"/>
    <dgm:cxn modelId="{0C4305EE-DEC0-43A9-A229-C5B4A0089892}" type="presOf" srcId="{C17CF5A9-57BE-4E02-BC74-DFFCE4D28DA2}" destId="{D57AFFEB-463C-4997-B4C6-3195CF6C76CB}" srcOrd="1" destOrd="0" presId="urn:microsoft.com/office/officeart/2005/8/layout/hierarchy3"/>
    <dgm:cxn modelId="{B61E83F9-6CA9-4C3A-BBD5-4A810660D134}" type="presOf" srcId="{8014846D-CBBD-4B38-8D5E-820A9BC6DC6B}" destId="{36038EC9-B09B-4B2C-A259-2EBE0BB4FE65}" srcOrd="1" destOrd="0" presId="urn:microsoft.com/office/officeart/2005/8/layout/hierarchy3"/>
    <dgm:cxn modelId="{BE3F79FE-3CD5-4286-A5C3-796EA8D0E83E}" type="presOf" srcId="{E4F7AD24-23FC-4B50-A2CC-277FD8F164CE}" destId="{CB3B9F37-B618-40AF-A718-A0390669BE02}" srcOrd="1" destOrd="0" presId="urn:microsoft.com/office/officeart/2005/8/layout/hierarchy3"/>
    <dgm:cxn modelId="{70317FFF-CC93-4EE5-9C5C-DF71A03BCF6E}" type="presOf" srcId="{8014846D-CBBD-4B38-8D5E-820A9BC6DC6B}" destId="{FAB148C2-124F-410C-8EB9-40D8704E7E0D}" srcOrd="0" destOrd="0" presId="urn:microsoft.com/office/officeart/2005/8/layout/hierarchy3"/>
    <dgm:cxn modelId="{A2AF26BA-FC05-43AC-A526-CF42B438E0B3}" type="presParOf" srcId="{D710E079-7BC3-4DCF-A209-4E41AB1B1167}" destId="{9D318528-780F-4E73-A070-114156A0ADF2}" srcOrd="0" destOrd="0" presId="urn:microsoft.com/office/officeart/2005/8/layout/hierarchy3"/>
    <dgm:cxn modelId="{EAC713BF-682D-4810-93C7-E36B41032528}" type="presParOf" srcId="{9D318528-780F-4E73-A070-114156A0ADF2}" destId="{92FCE067-C765-4C32-86AE-44B4B3FEE5A7}" srcOrd="0" destOrd="0" presId="urn:microsoft.com/office/officeart/2005/8/layout/hierarchy3"/>
    <dgm:cxn modelId="{77B588A3-228E-420C-9416-13B071EAB086}" type="presParOf" srcId="{92FCE067-C765-4C32-86AE-44B4B3FEE5A7}" destId="{6F8AFD33-0F80-4B87-B917-9F1E17572408}" srcOrd="0" destOrd="0" presId="urn:microsoft.com/office/officeart/2005/8/layout/hierarchy3"/>
    <dgm:cxn modelId="{FA318968-A468-470C-A9B5-8307AD50489C}" type="presParOf" srcId="{92FCE067-C765-4C32-86AE-44B4B3FEE5A7}" destId="{D57AFFEB-463C-4997-B4C6-3195CF6C76CB}" srcOrd="1" destOrd="0" presId="urn:microsoft.com/office/officeart/2005/8/layout/hierarchy3"/>
    <dgm:cxn modelId="{B3F07965-04AC-438A-B676-D4D302855223}" type="presParOf" srcId="{9D318528-780F-4E73-A070-114156A0ADF2}" destId="{4AC5B463-7004-48B0-BE29-6147817FC7B1}" srcOrd="1" destOrd="0" presId="urn:microsoft.com/office/officeart/2005/8/layout/hierarchy3"/>
    <dgm:cxn modelId="{0C47BE23-30BC-4EB3-A270-D3F2035BEAD8}" type="presParOf" srcId="{4AC5B463-7004-48B0-BE29-6147817FC7B1}" destId="{ABBF9270-3809-4A32-A5E6-AB020A4545BD}" srcOrd="0" destOrd="0" presId="urn:microsoft.com/office/officeart/2005/8/layout/hierarchy3"/>
    <dgm:cxn modelId="{8E37B6C7-3EAD-4A96-9495-34B889D7230D}" type="presParOf" srcId="{4AC5B463-7004-48B0-BE29-6147817FC7B1}" destId="{B3894158-2091-494C-8EA8-96A6D82DF0BF}" srcOrd="1" destOrd="0" presId="urn:microsoft.com/office/officeart/2005/8/layout/hierarchy3"/>
    <dgm:cxn modelId="{D58002C9-243D-4A57-8176-08BCA3496967}" type="presParOf" srcId="{D710E079-7BC3-4DCF-A209-4E41AB1B1167}" destId="{2515A277-C218-4738-959C-6935D582C944}" srcOrd="1" destOrd="0" presId="urn:microsoft.com/office/officeart/2005/8/layout/hierarchy3"/>
    <dgm:cxn modelId="{C1DAA7A2-FBD8-4E59-84F7-129C03BEC605}" type="presParOf" srcId="{2515A277-C218-4738-959C-6935D582C944}" destId="{C08B4F09-EB98-4DA9-A04B-40AE907F5EC6}" srcOrd="0" destOrd="0" presId="urn:microsoft.com/office/officeart/2005/8/layout/hierarchy3"/>
    <dgm:cxn modelId="{14FE9588-5DB1-4808-8161-ED309F4C6261}" type="presParOf" srcId="{C08B4F09-EB98-4DA9-A04B-40AE907F5EC6}" destId="{FAB148C2-124F-410C-8EB9-40D8704E7E0D}" srcOrd="0" destOrd="0" presId="urn:microsoft.com/office/officeart/2005/8/layout/hierarchy3"/>
    <dgm:cxn modelId="{24C98D17-9AC7-4E4C-AA77-BC15D7E168C8}" type="presParOf" srcId="{C08B4F09-EB98-4DA9-A04B-40AE907F5EC6}" destId="{36038EC9-B09B-4B2C-A259-2EBE0BB4FE65}" srcOrd="1" destOrd="0" presId="urn:microsoft.com/office/officeart/2005/8/layout/hierarchy3"/>
    <dgm:cxn modelId="{3F824582-16D7-49C3-98D5-4B35F44DE528}" type="presParOf" srcId="{2515A277-C218-4738-959C-6935D582C944}" destId="{F1D640B6-AED8-4C21-9D9F-F2D9B26F0D48}" srcOrd="1" destOrd="0" presId="urn:microsoft.com/office/officeart/2005/8/layout/hierarchy3"/>
    <dgm:cxn modelId="{0442DFC4-CF39-4DAC-AA3C-37EA3DF558AD}" type="presParOf" srcId="{F1D640B6-AED8-4C21-9D9F-F2D9B26F0D48}" destId="{93F1AF28-DE61-4629-BF4A-F3F2DEC88251}" srcOrd="0" destOrd="0" presId="urn:microsoft.com/office/officeart/2005/8/layout/hierarchy3"/>
    <dgm:cxn modelId="{3FC72536-7372-4BD7-B6CD-830746382C51}" type="presParOf" srcId="{F1D640B6-AED8-4C21-9D9F-F2D9B26F0D48}" destId="{C4A492EA-9E6E-4D81-AD0C-B2373F669444}" srcOrd="1" destOrd="0" presId="urn:microsoft.com/office/officeart/2005/8/layout/hierarchy3"/>
    <dgm:cxn modelId="{1668179B-9C75-4FB1-BC2B-DBE20CADD359}" type="presParOf" srcId="{D710E079-7BC3-4DCF-A209-4E41AB1B1167}" destId="{641640D7-8CE9-4432-AA11-FEC36371FECF}" srcOrd="2" destOrd="0" presId="urn:microsoft.com/office/officeart/2005/8/layout/hierarchy3"/>
    <dgm:cxn modelId="{0F0A7D21-28D8-451A-AF51-826717468E4E}" type="presParOf" srcId="{641640D7-8CE9-4432-AA11-FEC36371FECF}" destId="{C69E2DA8-85C2-4FE2-8B51-19264A8448FD}" srcOrd="0" destOrd="0" presId="urn:microsoft.com/office/officeart/2005/8/layout/hierarchy3"/>
    <dgm:cxn modelId="{AF42F50C-F84B-43AE-9D4A-E2F942081CB2}" type="presParOf" srcId="{C69E2DA8-85C2-4FE2-8B51-19264A8448FD}" destId="{9B8B7D1C-62F4-4388-AC99-23C8549A4357}" srcOrd="0" destOrd="0" presId="urn:microsoft.com/office/officeart/2005/8/layout/hierarchy3"/>
    <dgm:cxn modelId="{6A0B99D7-7021-4308-AEA0-C372B33AB9B3}" type="presParOf" srcId="{C69E2DA8-85C2-4FE2-8B51-19264A8448FD}" destId="{CB3B9F37-B618-40AF-A718-A0390669BE02}" srcOrd="1" destOrd="0" presId="urn:microsoft.com/office/officeart/2005/8/layout/hierarchy3"/>
    <dgm:cxn modelId="{A36CB706-CB70-44B9-A6C0-D6E32E41F093}" type="presParOf" srcId="{641640D7-8CE9-4432-AA11-FEC36371FECF}" destId="{E9750583-7393-4FD3-91F9-67CAB76A7D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5E400-F970-4010-9C01-2894B8C2CFA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794D34-1D20-446F-8B92-C161447802FB}">
      <dgm:prSet/>
      <dgm:spPr/>
      <dgm:t>
        <a:bodyPr/>
        <a:lstStyle/>
        <a:p>
          <a:pPr>
            <a:defRPr b="1"/>
          </a:pPr>
          <a:r>
            <a:rPr lang="en-US" b="1" i="1"/>
            <a:t>MegaMan Adventure </a:t>
          </a:r>
          <a:r>
            <a:rPr lang="en-US"/>
            <a:t>is a fangame created by myself for the Sonic Amateur Games Expo 2018</a:t>
          </a:r>
        </a:p>
      </dgm:t>
    </dgm:pt>
    <dgm:pt modelId="{AF0A122E-F37F-421A-8C12-2BA79177DE27}" type="parTrans" cxnId="{4D56B54F-5DED-4129-9362-4F40BBDFE9E7}">
      <dgm:prSet/>
      <dgm:spPr/>
      <dgm:t>
        <a:bodyPr/>
        <a:lstStyle/>
        <a:p>
          <a:endParaRPr lang="en-US"/>
        </a:p>
      </dgm:t>
    </dgm:pt>
    <dgm:pt modelId="{643BA9B8-4DC2-4F90-8E06-6D0A9F28A80C}" type="sibTrans" cxnId="{4D56B54F-5DED-4129-9362-4F40BBDFE9E7}">
      <dgm:prSet/>
      <dgm:spPr/>
      <dgm:t>
        <a:bodyPr/>
        <a:lstStyle/>
        <a:p>
          <a:endParaRPr lang="en-US"/>
        </a:p>
      </dgm:t>
    </dgm:pt>
    <dgm:pt modelId="{DA446A81-FB5C-469B-BC44-6098709A4D3C}">
      <dgm:prSet/>
      <dgm:spPr/>
      <dgm:t>
        <a:bodyPr/>
        <a:lstStyle/>
        <a:p>
          <a:pPr>
            <a:defRPr b="1"/>
          </a:pPr>
          <a:r>
            <a:rPr lang="en-US"/>
            <a:t>It was designed a created as my first game in Unity</a:t>
          </a:r>
        </a:p>
      </dgm:t>
    </dgm:pt>
    <dgm:pt modelId="{137FA6DC-1F65-4C8B-ADB6-87C1F3265895}" type="parTrans" cxnId="{E9A1A162-5ECB-4B73-A000-99E6C9DD67D9}">
      <dgm:prSet/>
      <dgm:spPr/>
      <dgm:t>
        <a:bodyPr/>
        <a:lstStyle/>
        <a:p>
          <a:endParaRPr lang="en-US"/>
        </a:p>
      </dgm:t>
    </dgm:pt>
    <dgm:pt modelId="{31B58990-0A51-44E9-AC87-7E5E7459D121}" type="sibTrans" cxnId="{E9A1A162-5ECB-4B73-A000-99E6C9DD67D9}">
      <dgm:prSet/>
      <dgm:spPr/>
      <dgm:t>
        <a:bodyPr/>
        <a:lstStyle/>
        <a:p>
          <a:endParaRPr lang="en-US"/>
        </a:p>
      </dgm:t>
    </dgm:pt>
    <dgm:pt modelId="{101717CB-05EF-499A-AF8A-1CDB13D781DD}">
      <dgm:prSet/>
      <dgm:spPr/>
      <dgm:t>
        <a:bodyPr/>
        <a:lstStyle/>
        <a:p>
          <a:r>
            <a:rPr lang="en-US"/>
            <a:t>Before this, I made games in Blender</a:t>
          </a:r>
        </a:p>
      </dgm:t>
    </dgm:pt>
    <dgm:pt modelId="{3E490FEC-278E-440F-89B5-D91224E56FE9}" type="parTrans" cxnId="{DA8CA0CC-8402-4199-9227-7CEDB858C6E2}">
      <dgm:prSet/>
      <dgm:spPr/>
      <dgm:t>
        <a:bodyPr/>
        <a:lstStyle/>
        <a:p>
          <a:endParaRPr lang="en-US"/>
        </a:p>
      </dgm:t>
    </dgm:pt>
    <dgm:pt modelId="{8D6A9E1E-0E19-4E82-ABF1-2869AFF4E685}" type="sibTrans" cxnId="{DA8CA0CC-8402-4199-9227-7CEDB858C6E2}">
      <dgm:prSet/>
      <dgm:spPr/>
      <dgm:t>
        <a:bodyPr/>
        <a:lstStyle/>
        <a:p>
          <a:endParaRPr lang="en-US"/>
        </a:p>
      </dgm:t>
    </dgm:pt>
    <dgm:pt modelId="{83A1B24E-5E0D-40C8-AC0D-F4F643C512CC}">
      <dgm:prSet/>
      <dgm:spPr/>
      <dgm:t>
        <a:bodyPr/>
        <a:lstStyle/>
        <a:p>
          <a:pPr>
            <a:defRPr b="1"/>
          </a:pPr>
          <a:r>
            <a:rPr lang="en-US"/>
            <a:t>It was a one man effort.</a:t>
          </a:r>
        </a:p>
      </dgm:t>
    </dgm:pt>
    <dgm:pt modelId="{82AEE22F-F37E-4D66-8C2A-45AF39BB6DCA}" type="parTrans" cxnId="{698F6192-A30F-4CE9-9979-10D9FD259ADA}">
      <dgm:prSet/>
      <dgm:spPr/>
      <dgm:t>
        <a:bodyPr/>
        <a:lstStyle/>
        <a:p>
          <a:endParaRPr lang="en-US"/>
        </a:p>
      </dgm:t>
    </dgm:pt>
    <dgm:pt modelId="{2134655A-7B6B-4F54-B553-161EA3D3D086}" type="sibTrans" cxnId="{698F6192-A30F-4CE9-9979-10D9FD259ADA}">
      <dgm:prSet/>
      <dgm:spPr/>
      <dgm:t>
        <a:bodyPr/>
        <a:lstStyle/>
        <a:p>
          <a:endParaRPr lang="en-US"/>
        </a:p>
      </dgm:t>
    </dgm:pt>
    <dgm:pt modelId="{5F568F3A-181F-4D2B-A834-53264D363A75}" type="pres">
      <dgm:prSet presAssocID="{21B5E400-F970-4010-9C01-2894B8C2CFA1}" presName="root" presStyleCnt="0">
        <dgm:presLayoutVars>
          <dgm:dir/>
          <dgm:resizeHandles val="exact"/>
        </dgm:presLayoutVars>
      </dgm:prSet>
      <dgm:spPr/>
    </dgm:pt>
    <dgm:pt modelId="{BDAC8150-204F-48C7-A85C-3DE7C554FC52}" type="pres">
      <dgm:prSet presAssocID="{C4794D34-1D20-446F-8B92-C161447802FB}" presName="compNode" presStyleCnt="0"/>
      <dgm:spPr/>
    </dgm:pt>
    <dgm:pt modelId="{CF36F11E-E8EC-4CAF-8027-CE650DDAD686}" type="pres">
      <dgm:prSet presAssocID="{C4794D34-1D20-446F-8B92-C161447802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8A438A3E-DFD1-44F2-9FD5-8D8BCE59D02D}" type="pres">
      <dgm:prSet presAssocID="{C4794D34-1D20-446F-8B92-C161447802FB}" presName="iconSpace" presStyleCnt="0"/>
      <dgm:spPr/>
    </dgm:pt>
    <dgm:pt modelId="{53FE752B-4DF8-4B4F-B906-1EDDF0222E0E}" type="pres">
      <dgm:prSet presAssocID="{C4794D34-1D20-446F-8B92-C161447802FB}" presName="parTx" presStyleLbl="revTx" presStyleIdx="0" presStyleCnt="6">
        <dgm:presLayoutVars>
          <dgm:chMax val="0"/>
          <dgm:chPref val="0"/>
        </dgm:presLayoutVars>
      </dgm:prSet>
      <dgm:spPr/>
    </dgm:pt>
    <dgm:pt modelId="{CFDD871E-B0D2-4098-8B4F-47D2E11AC566}" type="pres">
      <dgm:prSet presAssocID="{C4794D34-1D20-446F-8B92-C161447802FB}" presName="txSpace" presStyleCnt="0"/>
      <dgm:spPr/>
    </dgm:pt>
    <dgm:pt modelId="{03E58021-2AE6-4F52-B6AA-589465F754C5}" type="pres">
      <dgm:prSet presAssocID="{C4794D34-1D20-446F-8B92-C161447802FB}" presName="desTx" presStyleLbl="revTx" presStyleIdx="1" presStyleCnt="6">
        <dgm:presLayoutVars/>
      </dgm:prSet>
      <dgm:spPr/>
    </dgm:pt>
    <dgm:pt modelId="{FD81BE17-67D9-4C9C-92DE-7D88E332F434}" type="pres">
      <dgm:prSet presAssocID="{643BA9B8-4DC2-4F90-8E06-6D0A9F28A80C}" presName="sibTrans" presStyleCnt="0"/>
      <dgm:spPr/>
    </dgm:pt>
    <dgm:pt modelId="{1D14658B-1196-4BE1-94AB-56FD16881B42}" type="pres">
      <dgm:prSet presAssocID="{DA446A81-FB5C-469B-BC44-6098709A4D3C}" presName="compNode" presStyleCnt="0"/>
      <dgm:spPr/>
    </dgm:pt>
    <dgm:pt modelId="{A9950E3C-7A91-423B-A908-111028100FDF}" type="pres">
      <dgm:prSet presAssocID="{DA446A81-FB5C-469B-BC44-6098709A4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E9D40B0-8E63-403A-A7B8-50C864BFA828}" type="pres">
      <dgm:prSet presAssocID="{DA446A81-FB5C-469B-BC44-6098709A4D3C}" presName="iconSpace" presStyleCnt="0"/>
      <dgm:spPr/>
    </dgm:pt>
    <dgm:pt modelId="{25CEE972-6C8C-4514-B90C-D7DA6A9CC8E2}" type="pres">
      <dgm:prSet presAssocID="{DA446A81-FB5C-469B-BC44-6098709A4D3C}" presName="parTx" presStyleLbl="revTx" presStyleIdx="2" presStyleCnt="6">
        <dgm:presLayoutVars>
          <dgm:chMax val="0"/>
          <dgm:chPref val="0"/>
        </dgm:presLayoutVars>
      </dgm:prSet>
      <dgm:spPr/>
    </dgm:pt>
    <dgm:pt modelId="{144E05A1-B7C2-4050-896E-65E17651180F}" type="pres">
      <dgm:prSet presAssocID="{DA446A81-FB5C-469B-BC44-6098709A4D3C}" presName="txSpace" presStyleCnt="0"/>
      <dgm:spPr/>
    </dgm:pt>
    <dgm:pt modelId="{13F548C6-939C-4D9A-BF01-816DF10D946C}" type="pres">
      <dgm:prSet presAssocID="{DA446A81-FB5C-469B-BC44-6098709A4D3C}" presName="desTx" presStyleLbl="revTx" presStyleIdx="3" presStyleCnt="6">
        <dgm:presLayoutVars/>
      </dgm:prSet>
      <dgm:spPr/>
    </dgm:pt>
    <dgm:pt modelId="{7E9A1752-97B6-4FD2-B60E-FB3C6EA9BE6A}" type="pres">
      <dgm:prSet presAssocID="{31B58990-0A51-44E9-AC87-7E5E7459D121}" presName="sibTrans" presStyleCnt="0"/>
      <dgm:spPr/>
    </dgm:pt>
    <dgm:pt modelId="{0B1757AF-171E-4318-BE3F-F434C9D3F2F0}" type="pres">
      <dgm:prSet presAssocID="{83A1B24E-5E0D-40C8-AC0D-F4F643C512CC}" presName="compNode" presStyleCnt="0"/>
      <dgm:spPr/>
    </dgm:pt>
    <dgm:pt modelId="{EAE33CFC-529B-43C8-BDC7-8C149623FDF2}" type="pres">
      <dgm:prSet presAssocID="{83A1B24E-5E0D-40C8-AC0D-F4F643C512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B31DA08B-A12D-4882-8282-103DB4829A78}" type="pres">
      <dgm:prSet presAssocID="{83A1B24E-5E0D-40C8-AC0D-F4F643C512CC}" presName="iconSpace" presStyleCnt="0"/>
      <dgm:spPr/>
    </dgm:pt>
    <dgm:pt modelId="{50A38103-E36F-4B4F-A7A1-1E2359E1D47A}" type="pres">
      <dgm:prSet presAssocID="{83A1B24E-5E0D-40C8-AC0D-F4F643C512CC}" presName="parTx" presStyleLbl="revTx" presStyleIdx="4" presStyleCnt="6">
        <dgm:presLayoutVars>
          <dgm:chMax val="0"/>
          <dgm:chPref val="0"/>
        </dgm:presLayoutVars>
      </dgm:prSet>
      <dgm:spPr/>
    </dgm:pt>
    <dgm:pt modelId="{BC216A7C-A1D7-4EF3-B32B-C7033948F527}" type="pres">
      <dgm:prSet presAssocID="{83A1B24E-5E0D-40C8-AC0D-F4F643C512CC}" presName="txSpace" presStyleCnt="0"/>
      <dgm:spPr/>
    </dgm:pt>
    <dgm:pt modelId="{134B943E-B69A-4FCD-A50B-A3C948177950}" type="pres">
      <dgm:prSet presAssocID="{83A1B24E-5E0D-40C8-AC0D-F4F643C512CC}" presName="desTx" presStyleLbl="revTx" presStyleIdx="5" presStyleCnt="6">
        <dgm:presLayoutVars/>
      </dgm:prSet>
      <dgm:spPr/>
    </dgm:pt>
  </dgm:ptLst>
  <dgm:cxnLst>
    <dgm:cxn modelId="{B9F9342A-5B34-4C47-8834-D17FBF9E1253}" type="presOf" srcId="{101717CB-05EF-499A-AF8A-1CDB13D781DD}" destId="{13F548C6-939C-4D9A-BF01-816DF10D946C}" srcOrd="0" destOrd="0" presId="urn:microsoft.com/office/officeart/2018/5/layout/CenteredIconLabelDescriptionList"/>
    <dgm:cxn modelId="{E9A1A162-5ECB-4B73-A000-99E6C9DD67D9}" srcId="{21B5E400-F970-4010-9C01-2894B8C2CFA1}" destId="{DA446A81-FB5C-469B-BC44-6098709A4D3C}" srcOrd="1" destOrd="0" parTransId="{137FA6DC-1F65-4C8B-ADB6-87C1F3265895}" sibTransId="{31B58990-0A51-44E9-AC87-7E5E7459D121}"/>
    <dgm:cxn modelId="{75AE6E4F-003D-4FA1-87CA-6B5D222FE867}" type="presOf" srcId="{21B5E400-F970-4010-9C01-2894B8C2CFA1}" destId="{5F568F3A-181F-4D2B-A834-53264D363A75}" srcOrd="0" destOrd="0" presId="urn:microsoft.com/office/officeart/2018/5/layout/CenteredIconLabelDescriptionList"/>
    <dgm:cxn modelId="{4D56B54F-5DED-4129-9362-4F40BBDFE9E7}" srcId="{21B5E400-F970-4010-9C01-2894B8C2CFA1}" destId="{C4794D34-1D20-446F-8B92-C161447802FB}" srcOrd="0" destOrd="0" parTransId="{AF0A122E-F37F-421A-8C12-2BA79177DE27}" sibTransId="{643BA9B8-4DC2-4F90-8E06-6D0A9F28A80C}"/>
    <dgm:cxn modelId="{698F6192-A30F-4CE9-9979-10D9FD259ADA}" srcId="{21B5E400-F970-4010-9C01-2894B8C2CFA1}" destId="{83A1B24E-5E0D-40C8-AC0D-F4F643C512CC}" srcOrd="2" destOrd="0" parTransId="{82AEE22F-F37E-4D66-8C2A-45AF39BB6DCA}" sibTransId="{2134655A-7B6B-4F54-B553-161EA3D3D086}"/>
    <dgm:cxn modelId="{66862D9C-E6DD-4642-8997-E603D8CAF553}" type="presOf" srcId="{DA446A81-FB5C-469B-BC44-6098709A4D3C}" destId="{25CEE972-6C8C-4514-B90C-D7DA6A9CC8E2}" srcOrd="0" destOrd="0" presId="urn:microsoft.com/office/officeart/2018/5/layout/CenteredIconLabelDescriptionList"/>
    <dgm:cxn modelId="{DA8CA0CC-8402-4199-9227-7CEDB858C6E2}" srcId="{DA446A81-FB5C-469B-BC44-6098709A4D3C}" destId="{101717CB-05EF-499A-AF8A-1CDB13D781DD}" srcOrd="0" destOrd="0" parTransId="{3E490FEC-278E-440F-89B5-D91224E56FE9}" sibTransId="{8D6A9E1E-0E19-4E82-ABF1-2869AFF4E685}"/>
    <dgm:cxn modelId="{9887F7CF-9CB1-4461-A906-DF4BF7CAFA5E}" type="presOf" srcId="{83A1B24E-5E0D-40C8-AC0D-F4F643C512CC}" destId="{50A38103-E36F-4B4F-A7A1-1E2359E1D47A}" srcOrd="0" destOrd="0" presId="urn:microsoft.com/office/officeart/2018/5/layout/CenteredIconLabelDescriptionList"/>
    <dgm:cxn modelId="{378445FE-2906-4126-97E2-1BFAE7E39476}" type="presOf" srcId="{C4794D34-1D20-446F-8B92-C161447802FB}" destId="{53FE752B-4DF8-4B4F-B906-1EDDF0222E0E}" srcOrd="0" destOrd="0" presId="urn:microsoft.com/office/officeart/2018/5/layout/CenteredIconLabelDescriptionList"/>
    <dgm:cxn modelId="{DD965749-44CE-4C1D-A7CD-05BE88AA0E23}" type="presParOf" srcId="{5F568F3A-181F-4D2B-A834-53264D363A75}" destId="{BDAC8150-204F-48C7-A85C-3DE7C554FC52}" srcOrd="0" destOrd="0" presId="urn:microsoft.com/office/officeart/2018/5/layout/CenteredIconLabelDescriptionList"/>
    <dgm:cxn modelId="{07DA3519-76D3-4F58-99BA-BCE55F8DD51D}" type="presParOf" srcId="{BDAC8150-204F-48C7-A85C-3DE7C554FC52}" destId="{CF36F11E-E8EC-4CAF-8027-CE650DDAD686}" srcOrd="0" destOrd="0" presId="urn:microsoft.com/office/officeart/2018/5/layout/CenteredIconLabelDescriptionList"/>
    <dgm:cxn modelId="{B47387C1-9D06-4573-AE3F-B73105D0DC19}" type="presParOf" srcId="{BDAC8150-204F-48C7-A85C-3DE7C554FC52}" destId="{8A438A3E-DFD1-44F2-9FD5-8D8BCE59D02D}" srcOrd="1" destOrd="0" presId="urn:microsoft.com/office/officeart/2018/5/layout/CenteredIconLabelDescriptionList"/>
    <dgm:cxn modelId="{03612401-52FC-4F62-8462-2549015BD371}" type="presParOf" srcId="{BDAC8150-204F-48C7-A85C-3DE7C554FC52}" destId="{53FE752B-4DF8-4B4F-B906-1EDDF0222E0E}" srcOrd="2" destOrd="0" presId="urn:microsoft.com/office/officeart/2018/5/layout/CenteredIconLabelDescriptionList"/>
    <dgm:cxn modelId="{830284B1-460C-4A97-A1F1-9E7A73B7E3BC}" type="presParOf" srcId="{BDAC8150-204F-48C7-A85C-3DE7C554FC52}" destId="{CFDD871E-B0D2-4098-8B4F-47D2E11AC566}" srcOrd="3" destOrd="0" presId="urn:microsoft.com/office/officeart/2018/5/layout/CenteredIconLabelDescriptionList"/>
    <dgm:cxn modelId="{B58E6B94-CB9F-45FB-864E-B94181513AB4}" type="presParOf" srcId="{BDAC8150-204F-48C7-A85C-3DE7C554FC52}" destId="{03E58021-2AE6-4F52-B6AA-589465F754C5}" srcOrd="4" destOrd="0" presId="urn:microsoft.com/office/officeart/2018/5/layout/CenteredIconLabelDescriptionList"/>
    <dgm:cxn modelId="{14CF5A4F-D63C-4323-9336-5846992678F8}" type="presParOf" srcId="{5F568F3A-181F-4D2B-A834-53264D363A75}" destId="{FD81BE17-67D9-4C9C-92DE-7D88E332F434}" srcOrd="1" destOrd="0" presId="urn:microsoft.com/office/officeart/2018/5/layout/CenteredIconLabelDescriptionList"/>
    <dgm:cxn modelId="{D19139D3-90C2-4FA4-81A9-38E8AB06EA3C}" type="presParOf" srcId="{5F568F3A-181F-4D2B-A834-53264D363A75}" destId="{1D14658B-1196-4BE1-94AB-56FD16881B42}" srcOrd="2" destOrd="0" presId="urn:microsoft.com/office/officeart/2018/5/layout/CenteredIconLabelDescriptionList"/>
    <dgm:cxn modelId="{B8D95D9E-7C86-49E6-89F5-E8B9A0517016}" type="presParOf" srcId="{1D14658B-1196-4BE1-94AB-56FD16881B42}" destId="{A9950E3C-7A91-423B-A908-111028100FDF}" srcOrd="0" destOrd="0" presId="urn:microsoft.com/office/officeart/2018/5/layout/CenteredIconLabelDescriptionList"/>
    <dgm:cxn modelId="{CD3292D5-D998-454E-853E-55D67B92237A}" type="presParOf" srcId="{1D14658B-1196-4BE1-94AB-56FD16881B42}" destId="{8E9D40B0-8E63-403A-A7B8-50C864BFA828}" srcOrd="1" destOrd="0" presId="urn:microsoft.com/office/officeart/2018/5/layout/CenteredIconLabelDescriptionList"/>
    <dgm:cxn modelId="{28A7606B-9720-433C-A3F0-8B2C51E6392E}" type="presParOf" srcId="{1D14658B-1196-4BE1-94AB-56FD16881B42}" destId="{25CEE972-6C8C-4514-B90C-D7DA6A9CC8E2}" srcOrd="2" destOrd="0" presId="urn:microsoft.com/office/officeart/2018/5/layout/CenteredIconLabelDescriptionList"/>
    <dgm:cxn modelId="{9096B715-7F40-4165-98F6-8D3B6D629B59}" type="presParOf" srcId="{1D14658B-1196-4BE1-94AB-56FD16881B42}" destId="{144E05A1-B7C2-4050-896E-65E17651180F}" srcOrd="3" destOrd="0" presId="urn:microsoft.com/office/officeart/2018/5/layout/CenteredIconLabelDescriptionList"/>
    <dgm:cxn modelId="{87862C30-9A42-48BB-9C58-B64F99D31772}" type="presParOf" srcId="{1D14658B-1196-4BE1-94AB-56FD16881B42}" destId="{13F548C6-939C-4D9A-BF01-816DF10D946C}" srcOrd="4" destOrd="0" presId="urn:microsoft.com/office/officeart/2018/5/layout/CenteredIconLabelDescriptionList"/>
    <dgm:cxn modelId="{74FCF3F3-12FA-45CB-889F-913715F8BC6E}" type="presParOf" srcId="{5F568F3A-181F-4D2B-A834-53264D363A75}" destId="{7E9A1752-97B6-4FD2-B60E-FB3C6EA9BE6A}" srcOrd="3" destOrd="0" presId="urn:microsoft.com/office/officeart/2018/5/layout/CenteredIconLabelDescriptionList"/>
    <dgm:cxn modelId="{272BF24F-B2A5-4D64-A395-CFEB19985E69}" type="presParOf" srcId="{5F568F3A-181F-4D2B-A834-53264D363A75}" destId="{0B1757AF-171E-4318-BE3F-F434C9D3F2F0}" srcOrd="4" destOrd="0" presId="urn:microsoft.com/office/officeart/2018/5/layout/CenteredIconLabelDescriptionList"/>
    <dgm:cxn modelId="{AC32C448-FA5F-4B4A-9806-243ECD2807CB}" type="presParOf" srcId="{0B1757AF-171E-4318-BE3F-F434C9D3F2F0}" destId="{EAE33CFC-529B-43C8-BDC7-8C149623FDF2}" srcOrd="0" destOrd="0" presId="urn:microsoft.com/office/officeart/2018/5/layout/CenteredIconLabelDescriptionList"/>
    <dgm:cxn modelId="{E454AB4E-6ACC-48D0-82FD-0EF55145C009}" type="presParOf" srcId="{0B1757AF-171E-4318-BE3F-F434C9D3F2F0}" destId="{B31DA08B-A12D-4882-8282-103DB4829A78}" srcOrd="1" destOrd="0" presId="urn:microsoft.com/office/officeart/2018/5/layout/CenteredIconLabelDescriptionList"/>
    <dgm:cxn modelId="{09C146CC-7424-4896-8B50-274C6055FD34}" type="presParOf" srcId="{0B1757AF-171E-4318-BE3F-F434C9D3F2F0}" destId="{50A38103-E36F-4B4F-A7A1-1E2359E1D47A}" srcOrd="2" destOrd="0" presId="urn:microsoft.com/office/officeart/2018/5/layout/CenteredIconLabelDescriptionList"/>
    <dgm:cxn modelId="{1D6B1DF5-91CC-4562-9FAD-39DCEBA7583F}" type="presParOf" srcId="{0B1757AF-171E-4318-BE3F-F434C9D3F2F0}" destId="{BC216A7C-A1D7-4EF3-B32B-C7033948F527}" srcOrd="3" destOrd="0" presId="urn:microsoft.com/office/officeart/2018/5/layout/CenteredIconLabelDescriptionList"/>
    <dgm:cxn modelId="{56A705DD-7994-45FF-998C-0DBD8200700C}" type="presParOf" srcId="{0B1757AF-171E-4318-BE3F-F434C9D3F2F0}" destId="{134B943E-B69A-4FCD-A50B-A3C9481779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31679A-0D25-4A0C-BBA9-E68023DF87B2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1F753A-6429-4974-A25B-0761BAA274A9}">
      <dgm:prSet/>
      <dgm:spPr/>
      <dgm:t>
        <a:bodyPr/>
        <a:lstStyle/>
        <a:p>
          <a:r>
            <a:rPr lang="en-US"/>
            <a:t>I don’t make money off my games yet.</a:t>
          </a:r>
        </a:p>
      </dgm:t>
    </dgm:pt>
    <dgm:pt modelId="{286F007D-5E55-4A9F-87F4-D275284DA9BD}" type="parTrans" cxnId="{3FA0FFD0-BF6D-42AD-8E0E-35AD5B6BB11D}">
      <dgm:prSet/>
      <dgm:spPr/>
      <dgm:t>
        <a:bodyPr/>
        <a:lstStyle/>
        <a:p>
          <a:endParaRPr lang="en-US"/>
        </a:p>
      </dgm:t>
    </dgm:pt>
    <dgm:pt modelId="{A92A1053-FC4E-42B3-95A4-CBCDF4EECB1C}" type="sibTrans" cxnId="{3FA0FFD0-BF6D-42AD-8E0E-35AD5B6BB11D}">
      <dgm:prSet/>
      <dgm:spPr/>
      <dgm:t>
        <a:bodyPr/>
        <a:lstStyle/>
        <a:p>
          <a:endParaRPr lang="en-US"/>
        </a:p>
      </dgm:t>
    </dgm:pt>
    <dgm:pt modelId="{22AEBF43-FB0B-4177-AC45-95E4F82B20D7}">
      <dgm:prSet/>
      <dgm:spPr/>
      <dgm:t>
        <a:bodyPr/>
        <a:lstStyle/>
        <a:p>
          <a:r>
            <a:rPr lang="en-US"/>
            <a:t>This was the busiest time of the year at my work</a:t>
          </a:r>
        </a:p>
      </dgm:t>
    </dgm:pt>
    <dgm:pt modelId="{87529AD8-1DC0-44CA-BC53-A81375B771D7}" type="parTrans" cxnId="{8257B5AB-4405-4171-9B67-B053F63CCC1E}">
      <dgm:prSet/>
      <dgm:spPr/>
      <dgm:t>
        <a:bodyPr/>
        <a:lstStyle/>
        <a:p>
          <a:endParaRPr lang="en-US"/>
        </a:p>
      </dgm:t>
    </dgm:pt>
    <dgm:pt modelId="{04834E82-A6BC-45A4-91A3-6C96B2746E75}" type="sibTrans" cxnId="{8257B5AB-4405-4171-9B67-B053F63CCC1E}">
      <dgm:prSet/>
      <dgm:spPr/>
      <dgm:t>
        <a:bodyPr/>
        <a:lstStyle/>
        <a:p>
          <a:endParaRPr lang="en-US"/>
        </a:p>
      </dgm:t>
    </dgm:pt>
    <dgm:pt modelId="{E514FE2E-5153-4FBE-9E7D-A098E3DFF550}">
      <dgm:prSet/>
      <dgm:spPr/>
      <dgm:t>
        <a:bodyPr/>
        <a:lstStyle/>
        <a:p>
          <a:r>
            <a:rPr lang="en-US"/>
            <a:t>School stuff</a:t>
          </a:r>
        </a:p>
      </dgm:t>
    </dgm:pt>
    <dgm:pt modelId="{2206EE60-EB02-41EC-9295-5AFEC1B3D7AC}" type="parTrans" cxnId="{8D71E1A9-02DD-49CA-9738-B19C4D706512}">
      <dgm:prSet/>
      <dgm:spPr/>
      <dgm:t>
        <a:bodyPr/>
        <a:lstStyle/>
        <a:p>
          <a:endParaRPr lang="en-US"/>
        </a:p>
      </dgm:t>
    </dgm:pt>
    <dgm:pt modelId="{FA6F0414-AB72-4106-823D-CF21120B324A}" type="sibTrans" cxnId="{8D71E1A9-02DD-49CA-9738-B19C4D706512}">
      <dgm:prSet/>
      <dgm:spPr/>
      <dgm:t>
        <a:bodyPr/>
        <a:lstStyle/>
        <a:p>
          <a:endParaRPr lang="en-US"/>
        </a:p>
      </dgm:t>
    </dgm:pt>
    <dgm:pt modelId="{C20A88CF-AFC7-4073-994B-0CF042288D2F}">
      <dgm:prSet/>
      <dgm:spPr/>
      <dgm:t>
        <a:bodyPr/>
        <a:lstStyle/>
        <a:p>
          <a:r>
            <a:rPr lang="en-US"/>
            <a:t>Family stuff</a:t>
          </a:r>
        </a:p>
      </dgm:t>
    </dgm:pt>
    <dgm:pt modelId="{8E7221F5-1F00-4A4C-88AC-BCB83F19820F}" type="parTrans" cxnId="{6A86505A-9725-47F1-9DC5-479E43ABCF6E}">
      <dgm:prSet/>
      <dgm:spPr/>
      <dgm:t>
        <a:bodyPr/>
        <a:lstStyle/>
        <a:p>
          <a:endParaRPr lang="en-US"/>
        </a:p>
      </dgm:t>
    </dgm:pt>
    <dgm:pt modelId="{BED554DF-5DC2-4EDF-AA30-48ED14086E4F}" type="sibTrans" cxnId="{6A86505A-9725-47F1-9DC5-479E43ABCF6E}">
      <dgm:prSet/>
      <dgm:spPr/>
      <dgm:t>
        <a:bodyPr/>
        <a:lstStyle/>
        <a:p>
          <a:endParaRPr lang="en-US"/>
        </a:p>
      </dgm:t>
    </dgm:pt>
    <dgm:pt modelId="{6F50FE89-28DE-4EC7-87E3-99D15F741A04}" type="pres">
      <dgm:prSet presAssocID="{2931679A-0D25-4A0C-BBA9-E68023DF87B2}" presName="linear" presStyleCnt="0">
        <dgm:presLayoutVars>
          <dgm:dir/>
          <dgm:animLvl val="lvl"/>
          <dgm:resizeHandles val="exact"/>
        </dgm:presLayoutVars>
      </dgm:prSet>
      <dgm:spPr/>
    </dgm:pt>
    <dgm:pt modelId="{F3B705CC-DC90-4A20-9369-B499B9FA6505}" type="pres">
      <dgm:prSet presAssocID="{DF1F753A-6429-4974-A25B-0761BAA274A9}" presName="parentLin" presStyleCnt="0"/>
      <dgm:spPr/>
    </dgm:pt>
    <dgm:pt modelId="{D87342BD-2035-418B-BC4A-C9C8EECABAFB}" type="pres">
      <dgm:prSet presAssocID="{DF1F753A-6429-4974-A25B-0761BAA274A9}" presName="parentLeftMargin" presStyleLbl="node1" presStyleIdx="0" presStyleCnt="4"/>
      <dgm:spPr/>
    </dgm:pt>
    <dgm:pt modelId="{B5541722-F559-4D47-90DB-AB005B521F93}" type="pres">
      <dgm:prSet presAssocID="{DF1F753A-6429-4974-A25B-0761BAA274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9962A0-968C-495E-B01E-A3CF6DF59812}" type="pres">
      <dgm:prSet presAssocID="{DF1F753A-6429-4974-A25B-0761BAA274A9}" presName="negativeSpace" presStyleCnt="0"/>
      <dgm:spPr/>
    </dgm:pt>
    <dgm:pt modelId="{272AE393-4D3C-401A-BBB8-EBA67BE33986}" type="pres">
      <dgm:prSet presAssocID="{DF1F753A-6429-4974-A25B-0761BAA274A9}" presName="childText" presStyleLbl="conFgAcc1" presStyleIdx="0" presStyleCnt="4">
        <dgm:presLayoutVars>
          <dgm:bulletEnabled val="1"/>
        </dgm:presLayoutVars>
      </dgm:prSet>
      <dgm:spPr/>
    </dgm:pt>
    <dgm:pt modelId="{F204E0CA-6938-4516-8502-973A9DD4ED00}" type="pres">
      <dgm:prSet presAssocID="{A92A1053-FC4E-42B3-95A4-CBCDF4EECB1C}" presName="spaceBetweenRectangles" presStyleCnt="0"/>
      <dgm:spPr/>
    </dgm:pt>
    <dgm:pt modelId="{AFDC3E79-882D-408A-81E9-1F702829F2CA}" type="pres">
      <dgm:prSet presAssocID="{22AEBF43-FB0B-4177-AC45-95E4F82B20D7}" presName="parentLin" presStyleCnt="0"/>
      <dgm:spPr/>
    </dgm:pt>
    <dgm:pt modelId="{F70A7ACF-E2C5-4E41-AB70-D7D3E9540638}" type="pres">
      <dgm:prSet presAssocID="{22AEBF43-FB0B-4177-AC45-95E4F82B20D7}" presName="parentLeftMargin" presStyleLbl="node1" presStyleIdx="0" presStyleCnt="4"/>
      <dgm:spPr/>
    </dgm:pt>
    <dgm:pt modelId="{1CDADE49-BB9E-4ED5-BAEA-4402788A9CDD}" type="pres">
      <dgm:prSet presAssocID="{22AEBF43-FB0B-4177-AC45-95E4F82B20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F25341-E6A0-48EE-8B96-0937CAC0F8CB}" type="pres">
      <dgm:prSet presAssocID="{22AEBF43-FB0B-4177-AC45-95E4F82B20D7}" presName="negativeSpace" presStyleCnt="0"/>
      <dgm:spPr/>
    </dgm:pt>
    <dgm:pt modelId="{B8CEA0AD-7DB2-4AC0-8FDE-FA4B54568368}" type="pres">
      <dgm:prSet presAssocID="{22AEBF43-FB0B-4177-AC45-95E4F82B20D7}" presName="childText" presStyleLbl="conFgAcc1" presStyleIdx="1" presStyleCnt="4">
        <dgm:presLayoutVars>
          <dgm:bulletEnabled val="1"/>
        </dgm:presLayoutVars>
      </dgm:prSet>
      <dgm:spPr/>
    </dgm:pt>
    <dgm:pt modelId="{ABDE4A4E-EA92-474F-BCBD-332143179A52}" type="pres">
      <dgm:prSet presAssocID="{04834E82-A6BC-45A4-91A3-6C96B2746E75}" presName="spaceBetweenRectangles" presStyleCnt="0"/>
      <dgm:spPr/>
    </dgm:pt>
    <dgm:pt modelId="{81E06907-78CE-429A-8936-FD4168FC8D2A}" type="pres">
      <dgm:prSet presAssocID="{E514FE2E-5153-4FBE-9E7D-A098E3DFF550}" presName="parentLin" presStyleCnt="0"/>
      <dgm:spPr/>
    </dgm:pt>
    <dgm:pt modelId="{D00156BA-5B53-4227-8F4F-6B3581E55087}" type="pres">
      <dgm:prSet presAssocID="{E514FE2E-5153-4FBE-9E7D-A098E3DFF550}" presName="parentLeftMargin" presStyleLbl="node1" presStyleIdx="1" presStyleCnt="4"/>
      <dgm:spPr/>
    </dgm:pt>
    <dgm:pt modelId="{AEFCF3EC-5531-44D1-A464-7EE4E0C76AF2}" type="pres">
      <dgm:prSet presAssocID="{E514FE2E-5153-4FBE-9E7D-A098E3DFF5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CDBCC0-CB93-4F59-B8C7-029EF48EAB38}" type="pres">
      <dgm:prSet presAssocID="{E514FE2E-5153-4FBE-9E7D-A098E3DFF550}" presName="negativeSpace" presStyleCnt="0"/>
      <dgm:spPr/>
    </dgm:pt>
    <dgm:pt modelId="{E70C7C34-4533-445E-BC6C-163ECBC15B4E}" type="pres">
      <dgm:prSet presAssocID="{E514FE2E-5153-4FBE-9E7D-A098E3DFF550}" presName="childText" presStyleLbl="conFgAcc1" presStyleIdx="2" presStyleCnt="4">
        <dgm:presLayoutVars>
          <dgm:bulletEnabled val="1"/>
        </dgm:presLayoutVars>
      </dgm:prSet>
      <dgm:spPr/>
    </dgm:pt>
    <dgm:pt modelId="{A0277399-0446-4425-982F-8CD44D5C7453}" type="pres">
      <dgm:prSet presAssocID="{FA6F0414-AB72-4106-823D-CF21120B324A}" presName="spaceBetweenRectangles" presStyleCnt="0"/>
      <dgm:spPr/>
    </dgm:pt>
    <dgm:pt modelId="{2299E5DF-421E-4320-86C0-8A25DC54BB49}" type="pres">
      <dgm:prSet presAssocID="{C20A88CF-AFC7-4073-994B-0CF042288D2F}" presName="parentLin" presStyleCnt="0"/>
      <dgm:spPr/>
    </dgm:pt>
    <dgm:pt modelId="{0A03E7DF-19EB-458B-9A90-5C086D063BDA}" type="pres">
      <dgm:prSet presAssocID="{C20A88CF-AFC7-4073-994B-0CF042288D2F}" presName="parentLeftMargin" presStyleLbl="node1" presStyleIdx="2" presStyleCnt="4"/>
      <dgm:spPr/>
    </dgm:pt>
    <dgm:pt modelId="{31F2AC3B-CB5F-4F7F-AACF-5BAF75446F35}" type="pres">
      <dgm:prSet presAssocID="{C20A88CF-AFC7-4073-994B-0CF042288D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4F246F-A843-4C6E-AEC6-EC2666666D4E}" type="pres">
      <dgm:prSet presAssocID="{C20A88CF-AFC7-4073-994B-0CF042288D2F}" presName="negativeSpace" presStyleCnt="0"/>
      <dgm:spPr/>
    </dgm:pt>
    <dgm:pt modelId="{461D90FB-E407-4E50-ADFE-E81A046E521B}" type="pres">
      <dgm:prSet presAssocID="{C20A88CF-AFC7-4073-994B-0CF042288D2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956C21-3AC7-40DC-A381-063E967467FD}" type="presOf" srcId="{DF1F753A-6429-4974-A25B-0761BAA274A9}" destId="{B5541722-F559-4D47-90DB-AB005B521F93}" srcOrd="1" destOrd="0" presId="urn:microsoft.com/office/officeart/2005/8/layout/list1"/>
    <dgm:cxn modelId="{6D3F8A29-9A18-4173-BB65-411FBAC9AB83}" type="presOf" srcId="{E514FE2E-5153-4FBE-9E7D-A098E3DFF550}" destId="{D00156BA-5B53-4227-8F4F-6B3581E55087}" srcOrd="0" destOrd="0" presId="urn:microsoft.com/office/officeart/2005/8/layout/list1"/>
    <dgm:cxn modelId="{99A00356-8159-4EC1-8B0F-1F62F7BEE5BF}" type="presOf" srcId="{22AEBF43-FB0B-4177-AC45-95E4F82B20D7}" destId="{1CDADE49-BB9E-4ED5-BAEA-4402788A9CDD}" srcOrd="1" destOrd="0" presId="urn:microsoft.com/office/officeart/2005/8/layout/list1"/>
    <dgm:cxn modelId="{DFB28876-3AB1-4600-AD6A-CFB5D83E6D39}" type="presOf" srcId="{2931679A-0D25-4A0C-BBA9-E68023DF87B2}" destId="{6F50FE89-28DE-4EC7-87E3-99D15F741A04}" srcOrd="0" destOrd="0" presId="urn:microsoft.com/office/officeart/2005/8/layout/list1"/>
    <dgm:cxn modelId="{6A86505A-9725-47F1-9DC5-479E43ABCF6E}" srcId="{2931679A-0D25-4A0C-BBA9-E68023DF87B2}" destId="{C20A88CF-AFC7-4073-994B-0CF042288D2F}" srcOrd="3" destOrd="0" parTransId="{8E7221F5-1F00-4A4C-88AC-BCB83F19820F}" sibTransId="{BED554DF-5DC2-4EDF-AA30-48ED14086E4F}"/>
    <dgm:cxn modelId="{8D71E1A9-02DD-49CA-9738-B19C4D706512}" srcId="{2931679A-0D25-4A0C-BBA9-E68023DF87B2}" destId="{E514FE2E-5153-4FBE-9E7D-A098E3DFF550}" srcOrd="2" destOrd="0" parTransId="{2206EE60-EB02-41EC-9295-5AFEC1B3D7AC}" sibTransId="{FA6F0414-AB72-4106-823D-CF21120B324A}"/>
    <dgm:cxn modelId="{FAD8D4AA-C4AA-4300-A08F-EE4462065ACD}" type="presOf" srcId="{C20A88CF-AFC7-4073-994B-0CF042288D2F}" destId="{31F2AC3B-CB5F-4F7F-AACF-5BAF75446F35}" srcOrd="1" destOrd="0" presId="urn:microsoft.com/office/officeart/2005/8/layout/list1"/>
    <dgm:cxn modelId="{8257B5AB-4405-4171-9B67-B053F63CCC1E}" srcId="{2931679A-0D25-4A0C-BBA9-E68023DF87B2}" destId="{22AEBF43-FB0B-4177-AC45-95E4F82B20D7}" srcOrd="1" destOrd="0" parTransId="{87529AD8-1DC0-44CA-BC53-A81375B771D7}" sibTransId="{04834E82-A6BC-45A4-91A3-6C96B2746E75}"/>
    <dgm:cxn modelId="{ABE935B4-FD04-455F-B259-74C8EC209922}" type="presOf" srcId="{C20A88CF-AFC7-4073-994B-0CF042288D2F}" destId="{0A03E7DF-19EB-458B-9A90-5C086D063BDA}" srcOrd="0" destOrd="0" presId="urn:microsoft.com/office/officeart/2005/8/layout/list1"/>
    <dgm:cxn modelId="{7590DBB6-31DE-46ED-ADEE-DC05EA73ECCB}" type="presOf" srcId="{22AEBF43-FB0B-4177-AC45-95E4F82B20D7}" destId="{F70A7ACF-E2C5-4E41-AB70-D7D3E9540638}" srcOrd="0" destOrd="0" presId="urn:microsoft.com/office/officeart/2005/8/layout/list1"/>
    <dgm:cxn modelId="{3FA0FFD0-BF6D-42AD-8E0E-35AD5B6BB11D}" srcId="{2931679A-0D25-4A0C-BBA9-E68023DF87B2}" destId="{DF1F753A-6429-4974-A25B-0761BAA274A9}" srcOrd="0" destOrd="0" parTransId="{286F007D-5E55-4A9F-87F4-D275284DA9BD}" sibTransId="{A92A1053-FC4E-42B3-95A4-CBCDF4EECB1C}"/>
    <dgm:cxn modelId="{6CC14FE7-B88F-4A7F-B3C0-3BE97A3E460A}" type="presOf" srcId="{DF1F753A-6429-4974-A25B-0761BAA274A9}" destId="{D87342BD-2035-418B-BC4A-C9C8EECABAFB}" srcOrd="0" destOrd="0" presId="urn:microsoft.com/office/officeart/2005/8/layout/list1"/>
    <dgm:cxn modelId="{D8275BEA-6EC3-4F3F-84A2-BB13034C4456}" type="presOf" srcId="{E514FE2E-5153-4FBE-9E7D-A098E3DFF550}" destId="{AEFCF3EC-5531-44D1-A464-7EE4E0C76AF2}" srcOrd="1" destOrd="0" presId="urn:microsoft.com/office/officeart/2005/8/layout/list1"/>
    <dgm:cxn modelId="{3C3BD521-A264-43B4-972A-23927786F50F}" type="presParOf" srcId="{6F50FE89-28DE-4EC7-87E3-99D15F741A04}" destId="{F3B705CC-DC90-4A20-9369-B499B9FA6505}" srcOrd="0" destOrd="0" presId="urn:microsoft.com/office/officeart/2005/8/layout/list1"/>
    <dgm:cxn modelId="{144350DA-E34A-461D-BF0B-8394E337FCB5}" type="presParOf" srcId="{F3B705CC-DC90-4A20-9369-B499B9FA6505}" destId="{D87342BD-2035-418B-BC4A-C9C8EECABAFB}" srcOrd="0" destOrd="0" presId="urn:microsoft.com/office/officeart/2005/8/layout/list1"/>
    <dgm:cxn modelId="{D1ABE88F-1584-44EC-88F6-D341F88A9303}" type="presParOf" srcId="{F3B705CC-DC90-4A20-9369-B499B9FA6505}" destId="{B5541722-F559-4D47-90DB-AB005B521F93}" srcOrd="1" destOrd="0" presId="urn:microsoft.com/office/officeart/2005/8/layout/list1"/>
    <dgm:cxn modelId="{F263D447-1A28-49A3-984E-516496806C55}" type="presParOf" srcId="{6F50FE89-28DE-4EC7-87E3-99D15F741A04}" destId="{F49962A0-968C-495E-B01E-A3CF6DF59812}" srcOrd="1" destOrd="0" presId="urn:microsoft.com/office/officeart/2005/8/layout/list1"/>
    <dgm:cxn modelId="{C0ECD6F6-2895-4B93-AD86-81B100D1B5CB}" type="presParOf" srcId="{6F50FE89-28DE-4EC7-87E3-99D15F741A04}" destId="{272AE393-4D3C-401A-BBB8-EBA67BE33986}" srcOrd="2" destOrd="0" presId="urn:microsoft.com/office/officeart/2005/8/layout/list1"/>
    <dgm:cxn modelId="{EAC0BFCE-4692-4F9F-96F4-41E754E7131C}" type="presParOf" srcId="{6F50FE89-28DE-4EC7-87E3-99D15F741A04}" destId="{F204E0CA-6938-4516-8502-973A9DD4ED00}" srcOrd="3" destOrd="0" presId="urn:microsoft.com/office/officeart/2005/8/layout/list1"/>
    <dgm:cxn modelId="{3B375DD7-C906-4394-B01B-085A3F8EBEB4}" type="presParOf" srcId="{6F50FE89-28DE-4EC7-87E3-99D15F741A04}" destId="{AFDC3E79-882D-408A-81E9-1F702829F2CA}" srcOrd="4" destOrd="0" presId="urn:microsoft.com/office/officeart/2005/8/layout/list1"/>
    <dgm:cxn modelId="{1F47B857-4CCF-4BCE-A88C-8098802F548B}" type="presParOf" srcId="{AFDC3E79-882D-408A-81E9-1F702829F2CA}" destId="{F70A7ACF-E2C5-4E41-AB70-D7D3E9540638}" srcOrd="0" destOrd="0" presId="urn:microsoft.com/office/officeart/2005/8/layout/list1"/>
    <dgm:cxn modelId="{844D5933-A19C-461E-BB00-E3D503BA9B65}" type="presParOf" srcId="{AFDC3E79-882D-408A-81E9-1F702829F2CA}" destId="{1CDADE49-BB9E-4ED5-BAEA-4402788A9CDD}" srcOrd="1" destOrd="0" presId="urn:microsoft.com/office/officeart/2005/8/layout/list1"/>
    <dgm:cxn modelId="{A64759B3-6B58-41DB-AB44-4C49C32A9289}" type="presParOf" srcId="{6F50FE89-28DE-4EC7-87E3-99D15F741A04}" destId="{03F25341-E6A0-48EE-8B96-0937CAC0F8CB}" srcOrd="5" destOrd="0" presId="urn:microsoft.com/office/officeart/2005/8/layout/list1"/>
    <dgm:cxn modelId="{FE809F5E-5AEC-4352-8059-EAAE5567139A}" type="presParOf" srcId="{6F50FE89-28DE-4EC7-87E3-99D15F741A04}" destId="{B8CEA0AD-7DB2-4AC0-8FDE-FA4B54568368}" srcOrd="6" destOrd="0" presId="urn:microsoft.com/office/officeart/2005/8/layout/list1"/>
    <dgm:cxn modelId="{4221334C-6CCC-4BD7-B54C-5B79466FA441}" type="presParOf" srcId="{6F50FE89-28DE-4EC7-87E3-99D15F741A04}" destId="{ABDE4A4E-EA92-474F-BCBD-332143179A52}" srcOrd="7" destOrd="0" presId="urn:microsoft.com/office/officeart/2005/8/layout/list1"/>
    <dgm:cxn modelId="{CB7DDC87-06B8-4F47-84AF-1242AE07ADBC}" type="presParOf" srcId="{6F50FE89-28DE-4EC7-87E3-99D15F741A04}" destId="{81E06907-78CE-429A-8936-FD4168FC8D2A}" srcOrd="8" destOrd="0" presId="urn:microsoft.com/office/officeart/2005/8/layout/list1"/>
    <dgm:cxn modelId="{56CA4D1D-9CA5-4375-839B-71DD267E37C4}" type="presParOf" srcId="{81E06907-78CE-429A-8936-FD4168FC8D2A}" destId="{D00156BA-5B53-4227-8F4F-6B3581E55087}" srcOrd="0" destOrd="0" presId="urn:microsoft.com/office/officeart/2005/8/layout/list1"/>
    <dgm:cxn modelId="{F46FEAC8-E2BE-4599-A5EC-0A92B0798BFE}" type="presParOf" srcId="{81E06907-78CE-429A-8936-FD4168FC8D2A}" destId="{AEFCF3EC-5531-44D1-A464-7EE4E0C76AF2}" srcOrd="1" destOrd="0" presId="urn:microsoft.com/office/officeart/2005/8/layout/list1"/>
    <dgm:cxn modelId="{D8A7A9D1-50AD-4F55-8000-5009A5635320}" type="presParOf" srcId="{6F50FE89-28DE-4EC7-87E3-99D15F741A04}" destId="{C3CDBCC0-CB93-4F59-B8C7-029EF48EAB38}" srcOrd="9" destOrd="0" presId="urn:microsoft.com/office/officeart/2005/8/layout/list1"/>
    <dgm:cxn modelId="{38FE18D2-2D12-46CA-9A47-B6165CA66D6A}" type="presParOf" srcId="{6F50FE89-28DE-4EC7-87E3-99D15F741A04}" destId="{E70C7C34-4533-445E-BC6C-163ECBC15B4E}" srcOrd="10" destOrd="0" presId="urn:microsoft.com/office/officeart/2005/8/layout/list1"/>
    <dgm:cxn modelId="{2F5DA9EB-C5FB-47E4-839C-11A2611A2F3D}" type="presParOf" srcId="{6F50FE89-28DE-4EC7-87E3-99D15F741A04}" destId="{A0277399-0446-4425-982F-8CD44D5C7453}" srcOrd="11" destOrd="0" presId="urn:microsoft.com/office/officeart/2005/8/layout/list1"/>
    <dgm:cxn modelId="{42A416B1-D618-427F-AB97-FE7691636388}" type="presParOf" srcId="{6F50FE89-28DE-4EC7-87E3-99D15F741A04}" destId="{2299E5DF-421E-4320-86C0-8A25DC54BB49}" srcOrd="12" destOrd="0" presId="urn:microsoft.com/office/officeart/2005/8/layout/list1"/>
    <dgm:cxn modelId="{666B573F-48F3-483E-B206-6D373A424154}" type="presParOf" srcId="{2299E5DF-421E-4320-86C0-8A25DC54BB49}" destId="{0A03E7DF-19EB-458B-9A90-5C086D063BDA}" srcOrd="0" destOrd="0" presId="urn:microsoft.com/office/officeart/2005/8/layout/list1"/>
    <dgm:cxn modelId="{A4DB7C50-310E-47E2-AC0D-ADCA333116BC}" type="presParOf" srcId="{2299E5DF-421E-4320-86C0-8A25DC54BB49}" destId="{31F2AC3B-CB5F-4F7F-AACF-5BAF75446F35}" srcOrd="1" destOrd="0" presId="urn:microsoft.com/office/officeart/2005/8/layout/list1"/>
    <dgm:cxn modelId="{01120036-A7AC-4F5D-A369-62F2ACE6AAE2}" type="presParOf" srcId="{6F50FE89-28DE-4EC7-87E3-99D15F741A04}" destId="{F34F246F-A843-4C6E-AEC6-EC2666666D4E}" srcOrd="13" destOrd="0" presId="urn:microsoft.com/office/officeart/2005/8/layout/list1"/>
    <dgm:cxn modelId="{9918E337-66EB-4305-A346-BEC78A77FCA0}" type="presParOf" srcId="{6F50FE89-28DE-4EC7-87E3-99D15F741A04}" destId="{461D90FB-E407-4E50-ADFE-E81A046E521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F8036-7B7D-4CC7-AF57-3AB523C04706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E2279BF-FBEE-4E4E-847B-24B372325857}">
      <dgm:prSet/>
      <dgm:spPr/>
      <dgm:t>
        <a:bodyPr/>
        <a:lstStyle/>
        <a:p>
          <a:r>
            <a:rPr lang="en-US" dirty="0"/>
            <a:t>Movement works, </a:t>
          </a:r>
          <a:r>
            <a:rPr lang="en-US" i="1" dirty="0"/>
            <a:t>-</a:t>
          </a:r>
          <a:r>
            <a:rPr lang="en-US" i="1" dirty="0" err="1"/>
            <a:t>ish</a:t>
          </a:r>
          <a:endParaRPr lang="en-US" dirty="0"/>
        </a:p>
      </dgm:t>
    </dgm:pt>
    <dgm:pt modelId="{D8B48315-B06E-4840-9842-C03E1EA5F901}" type="parTrans" cxnId="{4F52721D-0EB5-471E-87E9-6530BF278293}">
      <dgm:prSet/>
      <dgm:spPr/>
      <dgm:t>
        <a:bodyPr/>
        <a:lstStyle/>
        <a:p>
          <a:endParaRPr lang="en-US"/>
        </a:p>
      </dgm:t>
    </dgm:pt>
    <dgm:pt modelId="{FEB8147C-6E52-4C66-AA6F-B03247038B19}" type="sibTrans" cxnId="{4F52721D-0EB5-471E-87E9-6530BF278293}">
      <dgm:prSet/>
      <dgm:spPr/>
      <dgm:t>
        <a:bodyPr/>
        <a:lstStyle/>
        <a:p>
          <a:endParaRPr lang="en-US"/>
        </a:p>
      </dgm:t>
    </dgm:pt>
    <dgm:pt modelId="{BD4D4A60-605F-4F3E-A386-E24BD6CD9C3C}">
      <dgm:prSet/>
      <dgm:spPr/>
      <dgm:t>
        <a:bodyPr/>
        <a:lstStyle/>
        <a:p>
          <a:r>
            <a:rPr lang="en-US"/>
            <a:t>Camera was fully functional</a:t>
          </a:r>
        </a:p>
      </dgm:t>
    </dgm:pt>
    <dgm:pt modelId="{65CD48F8-4D01-4ABB-8385-A7C6CD5564E3}" type="parTrans" cxnId="{B86FE390-3082-4730-A7AF-ECEEF813E05D}">
      <dgm:prSet/>
      <dgm:spPr/>
      <dgm:t>
        <a:bodyPr/>
        <a:lstStyle/>
        <a:p>
          <a:endParaRPr lang="en-US"/>
        </a:p>
      </dgm:t>
    </dgm:pt>
    <dgm:pt modelId="{47E3178F-B3E9-4867-8D4E-E48201AC4B0D}" type="sibTrans" cxnId="{B86FE390-3082-4730-A7AF-ECEEF813E05D}">
      <dgm:prSet/>
      <dgm:spPr/>
      <dgm:t>
        <a:bodyPr/>
        <a:lstStyle/>
        <a:p>
          <a:endParaRPr lang="en-US"/>
        </a:p>
      </dgm:t>
    </dgm:pt>
    <dgm:pt modelId="{31BD625F-BF44-42BD-9020-80BB6EF58249}">
      <dgm:prSet/>
      <dgm:spPr/>
      <dgm:t>
        <a:bodyPr/>
        <a:lstStyle/>
        <a:p>
          <a:r>
            <a:rPr lang="en-US"/>
            <a:t>Boss fight does exist</a:t>
          </a:r>
        </a:p>
      </dgm:t>
    </dgm:pt>
    <dgm:pt modelId="{B5574598-1F35-40AF-A7B9-CFC3AD1FF0D9}" type="parTrans" cxnId="{4F7DE68C-3FB1-485C-90C9-E3D9844B5D89}">
      <dgm:prSet/>
      <dgm:spPr/>
      <dgm:t>
        <a:bodyPr/>
        <a:lstStyle/>
        <a:p>
          <a:endParaRPr lang="en-US"/>
        </a:p>
      </dgm:t>
    </dgm:pt>
    <dgm:pt modelId="{8447790F-3148-4705-AACC-913122ADA95D}" type="sibTrans" cxnId="{4F7DE68C-3FB1-485C-90C9-E3D9844B5D89}">
      <dgm:prSet/>
      <dgm:spPr/>
      <dgm:t>
        <a:bodyPr/>
        <a:lstStyle/>
        <a:p>
          <a:endParaRPr lang="en-US"/>
        </a:p>
      </dgm:t>
    </dgm:pt>
    <dgm:pt modelId="{7C711F86-1EC1-40FA-BE91-BA9F6E2513FC}">
      <dgm:prSet/>
      <dgm:spPr/>
      <dgm:t>
        <a:bodyPr/>
        <a:lstStyle/>
        <a:p>
          <a:r>
            <a:rPr lang="en-US"/>
            <a:t>Multiple enemy types with differing levels of health</a:t>
          </a:r>
        </a:p>
      </dgm:t>
    </dgm:pt>
    <dgm:pt modelId="{1BC4246B-C19A-402D-8660-5FAFEC07FB8B}" type="parTrans" cxnId="{02232620-F7BC-4CE0-9DC7-9A554D0E810A}">
      <dgm:prSet/>
      <dgm:spPr/>
      <dgm:t>
        <a:bodyPr/>
        <a:lstStyle/>
        <a:p>
          <a:endParaRPr lang="en-US"/>
        </a:p>
      </dgm:t>
    </dgm:pt>
    <dgm:pt modelId="{D6C8AD06-0B58-40FA-AF9D-1A71580B68B2}" type="sibTrans" cxnId="{02232620-F7BC-4CE0-9DC7-9A554D0E810A}">
      <dgm:prSet/>
      <dgm:spPr/>
      <dgm:t>
        <a:bodyPr/>
        <a:lstStyle/>
        <a:p>
          <a:endParaRPr lang="en-US"/>
        </a:p>
      </dgm:t>
    </dgm:pt>
    <dgm:pt modelId="{B2760122-3ED0-473C-82EB-3C85E622D15D}">
      <dgm:prSet/>
      <dgm:spPr/>
      <dgm:t>
        <a:bodyPr/>
        <a:lstStyle/>
        <a:p>
          <a:r>
            <a:rPr lang="en-US"/>
            <a:t>Pickups</a:t>
          </a:r>
        </a:p>
      </dgm:t>
    </dgm:pt>
    <dgm:pt modelId="{617D74BD-247B-41A4-AC4D-80C576591C9F}" type="parTrans" cxnId="{BD791B48-7164-47F5-8399-FE208AC24243}">
      <dgm:prSet/>
      <dgm:spPr/>
      <dgm:t>
        <a:bodyPr/>
        <a:lstStyle/>
        <a:p>
          <a:endParaRPr lang="en-US"/>
        </a:p>
      </dgm:t>
    </dgm:pt>
    <dgm:pt modelId="{3331C743-8390-492D-8E30-71070CD6EADF}" type="sibTrans" cxnId="{BD791B48-7164-47F5-8399-FE208AC24243}">
      <dgm:prSet/>
      <dgm:spPr/>
      <dgm:t>
        <a:bodyPr/>
        <a:lstStyle/>
        <a:p>
          <a:endParaRPr lang="en-US"/>
        </a:p>
      </dgm:t>
    </dgm:pt>
    <dgm:pt modelId="{22BF5255-020C-49DD-A52D-8A7F54B612B7}">
      <dgm:prSet/>
      <dgm:spPr/>
      <dgm:t>
        <a:bodyPr/>
        <a:lstStyle/>
        <a:p>
          <a:r>
            <a:rPr lang="en-US"/>
            <a:t>3 stages, with a fourth one being a boss fight</a:t>
          </a:r>
        </a:p>
      </dgm:t>
    </dgm:pt>
    <dgm:pt modelId="{6B0E3ABD-9508-4C4C-8251-1E530664F38B}" type="parTrans" cxnId="{587A73C9-4E8C-45C7-BBE2-4903ACB94645}">
      <dgm:prSet/>
      <dgm:spPr/>
      <dgm:t>
        <a:bodyPr/>
        <a:lstStyle/>
        <a:p>
          <a:endParaRPr lang="en-US"/>
        </a:p>
      </dgm:t>
    </dgm:pt>
    <dgm:pt modelId="{EA7DE8C7-888A-47F2-98B9-B594A8D174B7}" type="sibTrans" cxnId="{587A73C9-4E8C-45C7-BBE2-4903ACB94645}">
      <dgm:prSet/>
      <dgm:spPr/>
      <dgm:t>
        <a:bodyPr/>
        <a:lstStyle/>
        <a:p>
          <a:endParaRPr lang="en-US"/>
        </a:p>
      </dgm:t>
    </dgm:pt>
    <dgm:pt modelId="{B32DA3FC-C3A4-4471-A18C-792E0A146400}">
      <dgm:prSet/>
      <dgm:spPr/>
      <dgm:t>
        <a:bodyPr/>
        <a:lstStyle/>
        <a:p>
          <a:r>
            <a:rPr lang="en-US"/>
            <a:t>Island</a:t>
          </a:r>
        </a:p>
      </dgm:t>
    </dgm:pt>
    <dgm:pt modelId="{D0A0B60D-A00A-4071-BDBD-F2346D6F2300}" type="parTrans" cxnId="{82633F6F-AEE9-4F1D-B08E-E6E69416EA9E}">
      <dgm:prSet/>
      <dgm:spPr/>
      <dgm:t>
        <a:bodyPr/>
        <a:lstStyle/>
        <a:p>
          <a:endParaRPr lang="en-US"/>
        </a:p>
      </dgm:t>
    </dgm:pt>
    <dgm:pt modelId="{18746860-624C-4C18-A37F-7D0E7A5941DA}" type="sibTrans" cxnId="{82633F6F-AEE9-4F1D-B08E-E6E69416EA9E}">
      <dgm:prSet/>
      <dgm:spPr/>
      <dgm:t>
        <a:bodyPr/>
        <a:lstStyle/>
        <a:p>
          <a:endParaRPr lang="en-US"/>
        </a:p>
      </dgm:t>
    </dgm:pt>
    <dgm:pt modelId="{8F1E6886-2918-4658-80D5-6EF6DAD7EA00}">
      <dgm:prSet/>
      <dgm:spPr/>
      <dgm:t>
        <a:bodyPr/>
        <a:lstStyle/>
        <a:p>
          <a:r>
            <a:rPr lang="en-US"/>
            <a:t>Island (night)</a:t>
          </a:r>
        </a:p>
      </dgm:t>
    </dgm:pt>
    <dgm:pt modelId="{13ECABFB-A2EE-4501-B120-FFB853161855}" type="parTrans" cxnId="{46AE0158-06A5-4E9B-A7B6-8E0E9AD12CBC}">
      <dgm:prSet/>
      <dgm:spPr/>
      <dgm:t>
        <a:bodyPr/>
        <a:lstStyle/>
        <a:p>
          <a:endParaRPr lang="en-US"/>
        </a:p>
      </dgm:t>
    </dgm:pt>
    <dgm:pt modelId="{D9DF7472-F0BE-460A-9683-8964DCF47507}" type="sibTrans" cxnId="{46AE0158-06A5-4E9B-A7B6-8E0E9AD12CBC}">
      <dgm:prSet/>
      <dgm:spPr/>
      <dgm:t>
        <a:bodyPr/>
        <a:lstStyle/>
        <a:p>
          <a:endParaRPr lang="en-US"/>
        </a:p>
      </dgm:t>
    </dgm:pt>
    <dgm:pt modelId="{6144376D-FFAA-4BB0-B6E7-CD3DC27A713B}">
      <dgm:prSet/>
      <dgm:spPr/>
      <dgm:t>
        <a:bodyPr/>
        <a:lstStyle/>
        <a:p>
          <a:r>
            <a:rPr lang="en-US"/>
            <a:t>Evil Base</a:t>
          </a:r>
        </a:p>
      </dgm:t>
    </dgm:pt>
    <dgm:pt modelId="{72DCAF12-206B-4AE6-BD2A-9BC80617FE08}" type="parTrans" cxnId="{8F42AC48-1E1B-43BF-8C9C-CBD677992911}">
      <dgm:prSet/>
      <dgm:spPr/>
      <dgm:t>
        <a:bodyPr/>
        <a:lstStyle/>
        <a:p>
          <a:endParaRPr lang="en-US"/>
        </a:p>
      </dgm:t>
    </dgm:pt>
    <dgm:pt modelId="{9B77AD4B-84AD-41F4-8BF2-FA33A3F43884}" type="sibTrans" cxnId="{8F42AC48-1E1B-43BF-8C9C-CBD677992911}">
      <dgm:prSet/>
      <dgm:spPr/>
      <dgm:t>
        <a:bodyPr/>
        <a:lstStyle/>
        <a:p>
          <a:endParaRPr lang="en-US"/>
        </a:p>
      </dgm:t>
    </dgm:pt>
    <dgm:pt modelId="{70E787F7-2A0D-4BFD-8C0A-9E8110EDBB3D}">
      <dgm:prSet/>
      <dgm:spPr/>
      <dgm:t>
        <a:bodyPr/>
        <a:lstStyle/>
        <a:p>
          <a:r>
            <a:rPr lang="en-US"/>
            <a:t>Evil Base (arena)</a:t>
          </a:r>
        </a:p>
      </dgm:t>
    </dgm:pt>
    <dgm:pt modelId="{2D39C4EA-B0BF-4C8F-A670-444DF750A280}" type="parTrans" cxnId="{14E69819-7288-4323-84B9-43CE839E48C6}">
      <dgm:prSet/>
      <dgm:spPr/>
      <dgm:t>
        <a:bodyPr/>
        <a:lstStyle/>
        <a:p>
          <a:endParaRPr lang="en-US"/>
        </a:p>
      </dgm:t>
    </dgm:pt>
    <dgm:pt modelId="{48F2D1E9-6671-4598-9ED7-8579F34F299F}" type="sibTrans" cxnId="{14E69819-7288-4323-84B9-43CE839E48C6}">
      <dgm:prSet/>
      <dgm:spPr/>
      <dgm:t>
        <a:bodyPr/>
        <a:lstStyle/>
        <a:p>
          <a:endParaRPr lang="en-US"/>
        </a:p>
      </dgm:t>
    </dgm:pt>
    <dgm:pt modelId="{D56ABD9F-EFE4-4D74-9718-405637866F58}" type="pres">
      <dgm:prSet presAssocID="{771F8036-7B7D-4CC7-AF57-3AB523C04706}" presName="diagram" presStyleCnt="0">
        <dgm:presLayoutVars>
          <dgm:dir/>
          <dgm:resizeHandles val="exact"/>
        </dgm:presLayoutVars>
      </dgm:prSet>
      <dgm:spPr/>
    </dgm:pt>
    <dgm:pt modelId="{DCA5B379-B252-4914-AF4B-E8797ECEB9DD}" type="pres">
      <dgm:prSet presAssocID="{FE2279BF-FBEE-4E4E-847B-24B372325857}" presName="node" presStyleLbl="node1" presStyleIdx="0" presStyleCnt="6">
        <dgm:presLayoutVars>
          <dgm:bulletEnabled val="1"/>
        </dgm:presLayoutVars>
      </dgm:prSet>
      <dgm:spPr/>
    </dgm:pt>
    <dgm:pt modelId="{4040C0BD-9679-4998-B852-F20CC15DC115}" type="pres">
      <dgm:prSet presAssocID="{FEB8147C-6E52-4C66-AA6F-B03247038B19}" presName="sibTrans" presStyleCnt="0"/>
      <dgm:spPr/>
    </dgm:pt>
    <dgm:pt modelId="{11BE6B43-51B8-443E-8E7A-FD96C7739D63}" type="pres">
      <dgm:prSet presAssocID="{BD4D4A60-605F-4F3E-A386-E24BD6CD9C3C}" presName="node" presStyleLbl="node1" presStyleIdx="1" presStyleCnt="6">
        <dgm:presLayoutVars>
          <dgm:bulletEnabled val="1"/>
        </dgm:presLayoutVars>
      </dgm:prSet>
      <dgm:spPr/>
    </dgm:pt>
    <dgm:pt modelId="{73F43D06-55CA-4817-9B9A-D80C0786F6ED}" type="pres">
      <dgm:prSet presAssocID="{47E3178F-B3E9-4867-8D4E-E48201AC4B0D}" presName="sibTrans" presStyleCnt="0"/>
      <dgm:spPr/>
    </dgm:pt>
    <dgm:pt modelId="{E9A73E44-6401-45E2-ADB0-9803EE27F68D}" type="pres">
      <dgm:prSet presAssocID="{31BD625F-BF44-42BD-9020-80BB6EF58249}" presName="node" presStyleLbl="node1" presStyleIdx="2" presStyleCnt="6">
        <dgm:presLayoutVars>
          <dgm:bulletEnabled val="1"/>
        </dgm:presLayoutVars>
      </dgm:prSet>
      <dgm:spPr/>
    </dgm:pt>
    <dgm:pt modelId="{122C758D-4DB7-4567-BFFD-29BB72203FA5}" type="pres">
      <dgm:prSet presAssocID="{8447790F-3148-4705-AACC-913122ADA95D}" presName="sibTrans" presStyleCnt="0"/>
      <dgm:spPr/>
    </dgm:pt>
    <dgm:pt modelId="{1AADA261-5C3C-40E3-B48B-CDA6BDB5DC55}" type="pres">
      <dgm:prSet presAssocID="{7C711F86-1EC1-40FA-BE91-BA9F6E2513FC}" presName="node" presStyleLbl="node1" presStyleIdx="3" presStyleCnt="6">
        <dgm:presLayoutVars>
          <dgm:bulletEnabled val="1"/>
        </dgm:presLayoutVars>
      </dgm:prSet>
      <dgm:spPr/>
    </dgm:pt>
    <dgm:pt modelId="{6DC71B52-9294-4F16-8FE4-C16F392099BA}" type="pres">
      <dgm:prSet presAssocID="{D6C8AD06-0B58-40FA-AF9D-1A71580B68B2}" presName="sibTrans" presStyleCnt="0"/>
      <dgm:spPr/>
    </dgm:pt>
    <dgm:pt modelId="{E4E7B0FC-8050-4B43-8235-E8DB2F3F78C0}" type="pres">
      <dgm:prSet presAssocID="{B2760122-3ED0-473C-82EB-3C85E622D15D}" presName="node" presStyleLbl="node1" presStyleIdx="4" presStyleCnt="6">
        <dgm:presLayoutVars>
          <dgm:bulletEnabled val="1"/>
        </dgm:presLayoutVars>
      </dgm:prSet>
      <dgm:spPr/>
    </dgm:pt>
    <dgm:pt modelId="{2C52A250-F56E-4E31-B7E1-FA45F1DD0B82}" type="pres">
      <dgm:prSet presAssocID="{3331C743-8390-492D-8E30-71070CD6EADF}" presName="sibTrans" presStyleCnt="0"/>
      <dgm:spPr/>
    </dgm:pt>
    <dgm:pt modelId="{6330A633-497E-4AAB-964E-04CF6A39C71D}" type="pres">
      <dgm:prSet presAssocID="{22BF5255-020C-49DD-A52D-8A7F54B612B7}" presName="node" presStyleLbl="node1" presStyleIdx="5" presStyleCnt="6">
        <dgm:presLayoutVars>
          <dgm:bulletEnabled val="1"/>
        </dgm:presLayoutVars>
      </dgm:prSet>
      <dgm:spPr/>
    </dgm:pt>
  </dgm:ptLst>
  <dgm:cxnLst>
    <dgm:cxn modelId="{628D8F03-B1D9-4C35-9EA9-1C1FCFD2172C}" type="presOf" srcId="{70E787F7-2A0D-4BFD-8C0A-9E8110EDBB3D}" destId="{6330A633-497E-4AAB-964E-04CF6A39C71D}" srcOrd="0" destOrd="4" presId="urn:microsoft.com/office/officeart/2005/8/layout/default"/>
    <dgm:cxn modelId="{14E69819-7288-4323-84B9-43CE839E48C6}" srcId="{22BF5255-020C-49DD-A52D-8A7F54B612B7}" destId="{70E787F7-2A0D-4BFD-8C0A-9E8110EDBB3D}" srcOrd="3" destOrd="0" parTransId="{2D39C4EA-B0BF-4C8F-A670-444DF750A280}" sibTransId="{48F2D1E9-6671-4598-9ED7-8579F34F299F}"/>
    <dgm:cxn modelId="{4F52721D-0EB5-471E-87E9-6530BF278293}" srcId="{771F8036-7B7D-4CC7-AF57-3AB523C04706}" destId="{FE2279BF-FBEE-4E4E-847B-24B372325857}" srcOrd="0" destOrd="0" parTransId="{D8B48315-B06E-4840-9842-C03E1EA5F901}" sibTransId="{FEB8147C-6E52-4C66-AA6F-B03247038B19}"/>
    <dgm:cxn modelId="{54E7B01E-4082-4755-8516-E4A3D0B3E5BD}" type="presOf" srcId="{771F8036-7B7D-4CC7-AF57-3AB523C04706}" destId="{D56ABD9F-EFE4-4D74-9718-405637866F58}" srcOrd="0" destOrd="0" presId="urn:microsoft.com/office/officeart/2005/8/layout/default"/>
    <dgm:cxn modelId="{02232620-F7BC-4CE0-9DC7-9A554D0E810A}" srcId="{771F8036-7B7D-4CC7-AF57-3AB523C04706}" destId="{7C711F86-1EC1-40FA-BE91-BA9F6E2513FC}" srcOrd="3" destOrd="0" parTransId="{1BC4246B-C19A-402D-8660-5FAFEC07FB8B}" sibTransId="{D6C8AD06-0B58-40FA-AF9D-1A71580B68B2}"/>
    <dgm:cxn modelId="{DFB5B736-11D9-4DCE-B077-42B75B699B5F}" type="presOf" srcId="{BD4D4A60-605F-4F3E-A386-E24BD6CD9C3C}" destId="{11BE6B43-51B8-443E-8E7A-FD96C7739D63}" srcOrd="0" destOrd="0" presId="urn:microsoft.com/office/officeart/2005/8/layout/default"/>
    <dgm:cxn modelId="{BD791B48-7164-47F5-8399-FE208AC24243}" srcId="{771F8036-7B7D-4CC7-AF57-3AB523C04706}" destId="{B2760122-3ED0-473C-82EB-3C85E622D15D}" srcOrd="4" destOrd="0" parTransId="{617D74BD-247B-41A4-AC4D-80C576591C9F}" sibTransId="{3331C743-8390-492D-8E30-71070CD6EADF}"/>
    <dgm:cxn modelId="{8F42AC48-1E1B-43BF-8C9C-CBD677992911}" srcId="{22BF5255-020C-49DD-A52D-8A7F54B612B7}" destId="{6144376D-FFAA-4BB0-B6E7-CD3DC27A713B}" srcOrd="2" destOrd="0" parTransId="{72DCAF12-206B-4AE6-BD2A-9BC80617FE08}" sibTransId="{9B77AD4B-84AD-41F4-8BF2-FA33A3F43884}"/>
    <dgm:cxn modelId="{82633F6F-AEE9-4F1D-B08E-E6E69416EA9E}" srcId="{22BF5255-020C-49DD-A52D-8A7F54B612B7}" destId="{B32DA3FC-C3A4-4471-A18C-792E0A146400}" srcOrd="0" destOrd="0" parTransId="{D0A0B60D-A00A-4071-BDBD-F2346D6F2300}" sibTransId="{18746860-624C-4C18-A37F-7D0E7A5941DA}"/>
    <dgm:cxn modelId="{A0051E74-944D-463B-A265-06F8FD6DFED1}" type="presOf" srcId="{22BF5255-020C-49DD-A52D-8A7F54B612B7}" destId="{6330A633-497E-4AAB-964E-04CF6A39C71D}" srcOrd="0" destOrd="0" presId="urn:microsoft.com/office/officeart/2005/8/layout/default"/>
    <dgm:cxn modelId="{46AE0158-06A5-4E9B-A7B6-8E0E9AD12CBC}" srcId="{22BF5255-020C-49DD-A52D-8A7F54B612B7}" destId="{8F1E6886-2918-4658-80D5-6EF6DAD7EA00}" srcOrd="1" destOrd="0" parTransId="{13ECABFB-A2EE-4501-B120-FFB853161855}" sibTransId="{D9DF7472-F0BE-460A-9683-8964DCF47507}"/>
    <dgm:cxn modelId="{4F7DE68C-3FB1-485C-90C9-E3D9844B5D89}" srcId="{771F8036-7B7D-4CC7-AF57-3AB523C04706}" destId="{31BD625F-BF44-42BD-9020-80BB6EF58249}" srcOrd="2" destOrd="0" parTransId="{B5574598-1F35-40AF-A7B9-CFC3AD1FF0D9}" sibTransId="{8447790F-3148-4705-AACC-913122ADA95D}"/>
    <dgm:cxn modelId="{B86FE390-3082-4730-A7AF-ECEEF813E05D}" srcId="{771F8036-7B7D-4CC7-AF57-3AB523C04706}" destId="{BD4D4A60-605F-4F3E-A386-E24BD6CD9C3C}" srcOrd="1" destOrd="0" parTransId="{65CD48F8-4D01-4ABB-8385-A7C6CD5564E3}" sibTransId="{47E3178F-B3E9-4867-8D4E-E48201AC4B0D}"/>
    <dgm:cxn modelId="{10722DA0-5D25-4F0C-99D4-9EE5BCB171F0}" type="presOf" srcId="{7C711F86-1EC1-40FA-BE91-BA9F6E2513FC}" destId="{1AADA261-5C3C-40E3-B48B-CDA6BDB5DC55}" srcOrd="0" destOrd="0" presId="urn:microsoft.com/office/officeart/2005/8/layout/default"/>
    <dgm:cxn modelId="{665920A9-BF81-4A1D-B056-0B9BE91B01A2}" type="presOf" srcId="{31BD625F-BF44-42BD-9020-80BB6EF58249}" destId="{E9A73E44-6401-45E2-ADB0-9803EE27F68D}" srcOrd="0" destOrd="0" presId="urn:microsoft.com/office/officeart/2005/8/layout/default"/>
    <dgm:cxn modelId="{B3468EB9-8C8C-45F2-AD15-9871DEFCFD6B}" type="presOf" srcId="{B32DA3FC-C3A4-4471-A18C-792E0A146400}" destId="{6330A633-497E-4AAB-964E-04CF6A39C71D}" srcOrd="0" destOrd="1" presId="urn:microsoft.com/office/officeart/2005/8/layout/default"/>
    <dgm:cxn modelId="{4600A7BA-CD8D-4FCB-967D-8DA6E7760329}" type="presOf" srcId="{B2760122-3ED0-473C-82EB-3C85E622D15D}" destId="{E4E7B0FC-8050-4B43-8235-E8DB2F3F78C0}" srcOrd="0" destOrd="0" presId="urn:microsoft.com/office/officeart/2005/8/layout/default"/>
    <dgm:cxn modelId="{587A73C9-4E8C-45C7-BBE2-4903ACB94645}" srcId="{771F8036-7B7D-4CC7-AF57-3AB523C04706}" destId="{22BF5255-020C-49DD-A52D-8A7F54B612B7}" srcOrd="5" destOrd="0" parTransId="{6B0E3ABD-9508-4C4C-8251-1E530664F38B}" sibTransId="{EA7DE8C7-888A-47F2-98B9-B594A8D174B7}"/>
    <dgm:cxn modelId="{BB4622E9-9717-4EE1-BF2C-FBE4D76E1296}" type="presOf" srcId="{6144376D-FFAA-4BB0-B6E7-CD3DC27A713B}" destId="{6330A633-497E-4AAB-964E-04CF6A39C71D}" srcOrd="0" destOrd="3" presId="urn:microsoft.com/office/officeart/2005/8/layout/default"/>
    <dgm:cxn modelId="{C4429FF0-D611-4FB2-AFF1-8DEF21F5D64C}" type="presOf" srcId="{FE2279BF-FBEE-4E4E-847B-24B372325857}" destId="{DCA5B379-B252-4914-AF4B-E8797ECEB9DD}" srcOrd="0" destOrd="0" presId="urn:microsoft.com/office/officeart/2005/8/layout/default"/>
    <dgm:cxn modelId="{BA1DC6FD-4499-4907-A6E4-51EB15B65218}" type="presOf" srcId="{8F1E6886-2918-4658-80D5-6EF6DAD7EA00}" destId="{6330A633-497E-4AAB-964E-04CF6A39C71D}" srcOrd="0" destOrd="2" presId="urn:microsoft.com/office/officeart/2005/8/layout/default"/>
    <dgm:cxn modelId="{766236F2-58F9-4438-90B9-4E65F867801E}" type="presParOf" srcId="{D56ABD9F-EFE4-4D74-9718-405637866F58}" destId="{DCA5B379-B252-4914-AF4B-E8797ECEB9DD}" srcOrd="0" destOrd="0" presId="urn:microsoft.com/office/officeart/2005/8/layout/default"/>
    <dgm:cxn modelId="{25C48F1E-7254-4E2E-BFE9-834734E85551}" type="presParOf" srcId="{D56ABD9F-EFE4-4D74-9718-405637866F58}" destId="{4040C0BD-9679-4998-B852-F20CC15DC115}" srcOrd="1" destOrd="0" presId="urn:microsoft.com/office/officeart/2005/8/layout/default"/>
    <dgm:cxn modelId="{0CCBD611-D435-4A01-B61D-A7EDCA089B4C}" type="presParOf" srcId="{D56ABD9F-EFE4-4D74-9718-405637866F58}" destId="{11BE6B43-51B8-443E-8E7A-FD96C7739D63}" srcOrd="2" destOrd="0" presId="urn:microsoft.com/office/officeart/2005/8/layout/default"/>
    <dgm:cxn modelId="{CC5A839C-15E8-4555-9145-4F44951D2259}" type="presParOf" srcId="{D56ABD9F-EFE4-4D74-9718-405637866F58}" destId="{73F43D06-55CA-4817-9B9A-D80C0786F6ED}" srcOrd="3" destOrd="0" presId="urn:microsoft.com/office/officeart/2005/8/layout/default"/>
    <dgm:cxn modelId="{79436E1B-61E5-4B16-BD9F-1187448BDBDD}" type="presParOf" srcId="{D56ABD9F-EFE4-4D74-9718-405637866F58}" destId="{E9A73E44-6401-45E2-ADB0-9803EE27F68D}" srcOrd="4" destOrd="0" presId="urn:microsoft.com/office/officeart/2005/8/layout/default"/>
    <dgm:cxn modelId="{C81D46C0-BFE1-4EF6-BB94-72682515F596}" type="presParOf" srcId="{D56ABD9F-EFE4-4D74-9718-405637866F58}" destId="{122C758D-4DB7-4567-BFFD-29BB72203FA5}" srcOrd="5" destOrd="0" presId="urn:microsoft.com/office/officeart/2005/8/layout/default"/>
    <dgm:cxn modelId="{947A8B94-1513-41AA-B12F-F5AE135F94F6}" type="presParOf" srcId="{D56ABD9F-EFE4-4D74-9718-405637866F58}" destId="{1AADA261-5C3C-40E3-B48B-CDA6BDB5DC55}" srcOrd="6" destOrd="0" presId="urn:microsoft.com/office/officeart/2005/8/layout/default"/>
    <dgm:cxn modelId="{0EBFBAE9-CF16-434C-AADD-D31123070A7B}" type="presParOf" srcId="{D56ABD9F-EFE4-4D74-9718-405637866F58}" destId="{6DC71B52-9294-4F16-8FE4-C16F392099BA}" srcOrd="7" destOrd="0" presId="urn:microsoft.com/office/officeart/2005/8/layout/default"/>
    <dgm:cxn modelId="{1BB3D20D-67A5-4706-AE3E-9FBF7CF3A597}" type="presParOf" srcId="{D56ABD9F-EFE4-4D74-9718-405637866F58}" destId="{E4E7B0FC-8050-4B43-8235-E8DB2F3F78C0}" srcOrd="8" destOrd="0" presId="urn:microsoft.com/office/officeart/2005/8/layout/default"/>
    <dgm:cxn modelId="{6E3B9199-8B13-48C6-B643-0C910BBF3B27}" type="presParOf" srcId="{D56ABD9F-EFE4-4D74-9718-405637866F58}" destId="{2C52A250-F56E-4E31-B7E1-FA45F1DD0B82}" srcOrd="9" destOrd="0" presId="urn:microsoft.com/office/officeart/2005/8/layout/default"/>
    <dgm:cxn modelId="{EEB96894-D383-461E-AF2B-B27D9AC27ECF}" type="presParOf" srcId="{D56ABD9F-EFE4-4D74-9718-405637866F58}" destId="{6330A633-497E-4AAB-964E-04CF6A39C7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A7E36-037F-4E72-9EF3-593EE0252D33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4C6E7A-5648-4D39-AF4A-FBB33330C5B1}">
      <dgm:prSet/>
      <dgm:spPr/>
      <dgm:t>
        <a:bodyPr/>
        <a:lstStyle/>
        <a:p>
          <a:r>
            <a:rPr lang="en-US"/>
            <a:t>Multiple boss fights</a:t>
          </a:r>
        </a:p>
      </dgm:t>
    </dgm:pt>
    <dgm:pt modelId="{53D51445-7AD3-47CD-9BDB-50D6918E0F1C}" type="parTrans" cxnId="{4551773B-F476-442D-A7C2-9782781BEB39}">
      <dgm:prSet/>
      <dgm:spPr/>
      <dgm:t>
        <a:bodyPr/>
        <a:lstStyle/>
        <a:p>
          <a:endParaRPr lang="en-US"/>
        </a:p>
      </dgm:t>
    </dgm:pt>
    <dgm:pt modelId="{8E2B6CB9-0685-42EC-ACF0-CA89C0781776}" type="sibTrans" cxnId="{4551773B-F476-442D-A7C2-9782781BEB39}">
      <dgm:prSet/>
      <dgm:spPr/>
      <dgm:t>
        <a:bodyPr/>
        <a:lstStyle/>
        <a:p>
          <a:endParaRPr lang="en-US"/>
        </a:p>
      </dgm:t>
    </dgm:pt>
    <dgm:pt modelId="{59AFABBD-7BD8-44B3-9E8A-E30092685984}">
      <dgm:prSet/>
      <dgm:spPr/>
      <dgm:t>
        <a:bodyPr/>
        <a:lstStyle/>
        <a:p>
          <a:r>
            <a:rPr lang="en-US"/>
            <a:t>Ratchet and Clank feel of game</a:t>
          </a:r>
        </a:p>
      </dgm:t>
    </dgm:pt>
    <dgm:pt modelId="{03CD4079-9745-4ABB-A064-FE7F3F57A512}" type="parTrans" cxnId="{E0C6990B-1F92-4422-A4C8-47B7D3D12F87}">
      <dgm:prSet/>
      <dgm:spPr/>
      <dgm:t>
        <a:bodyPr/>
        <a:lstStyle/>
        <a:p>
          <a:endParaRPr lang="en-US"/>
        </a:p>
      </dgm:t>
    </dgm:pt>
    <dgm:pt modelId="{1AE7B5DE-54DD-4741-824C-7F8ED80CF3EC}" type="sibTrans" cxnId="{E0C6990B-1F92-4422-A4C8-47B7D3D12F87}">
      <dgm:prSet/>
      <dgm:spPr/>
      <dgm:t>
        <a:bodyPr/>
        <a:lstStyle/>
        <a:p>
          <a:endParaRPr lang="en-US"/>
        </a:p>
      </dgm:t>
    </dgm:pt>
    <dgm:pt modelId="{D8FE62B4-56C6-498C-9AEF-CCB8BC169486}">
      <dgm:prSet/>
      <dgm:spPr/>
      <dgm:t>
        <a:bodyPr/>
        <a:lstStyle/>
        <a:p>
          <a:r>
            <a:rPr lang="en-US"/>
            <a:t>Polish</a:t>
          </a:r>
        </a:p>
      </dgm:t>
    </dgm:pt>
    <dgm:pt modelId="{C27704FC-6129-43D9-8B0D-5D910B247040}" type="parTrans" cxnId="{D9B58788-B9D4-4381-9C54-F5E4E4853461}">
      <dgm:prSet/>
      <dgm:spPr/>
      <dgm:t>
        <a:bodyPr/>
        <a:lstStyle/>
        <a:p>
          <a:endParaRPr lang="en-US"/>
        </a:p>
      </dgm:t>
    </dgm:pt>
    <dgm:pt modelId="{4BDE0847-FBD0-41E0-9D05-C06596A09CC2}" type="sibTrans" cxnId="{D9B58788-B9D4-4381-9C54-F5E4E4853461}">
      <dgm:prSet/>
      <dgm:spPr/>
      <dgm:t>
        <a:bodyPr/>
        <a:lstStyle/>
        <a:p>
          <a:endParaRPr lang="en-US"/>
        </a:p>
      </dgm:t>
    </dgm:pt>
    <dgm:pt modelId="{EC77A372-0E0F-4681-85FD-1DFA9FC9C979}" type="pres">
      <dgm:prSet presAssocID="{A2EA7E36-037F-4E72-9EF3-593EE0252D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F4BB2B-DEE6-443A-BF8D-50B3E74C3381}" type="pres">
      <dgm:prSet presAssocID="{4E4C6E7A-5648-4D39-AF4A-FBB33330C5B1}" presName="root" presStyleCnt="0"/>
      <dgm:spPr/>
    </dgm:pt>
    <dgm:pt modelId="{DA88EF17-7CBB-4575-8FB0-C9440676F943}" type="pres">
      <dgm:prSet presAssocID="{4E4C6E7A-5648-4D39-AF4A-FBB33330C5B1}" presName="rootComposite" presStyleCnt="0"/>
      <dgm:spPr/>
    </dgm:pt>
    <dgm:pt modelId="{FFB2A873-0C0B-4FCB-B628-EE36AC68A919}" type="pres">
      <dgm:prSet presAssocID="{4E4C6E7A-5648-4D39-AF4A-FBB33330C5B1}" presName="rootText" presStyleLbl="node1" presStyleIdx="0" presStyleCnt="3"/>
      <dgm:spPr/>
    </dgm:pt>
    <dgm:pt modelId="{D8526C97-41A7-4BA0-92A4-80BF2A3FD30E}" type="pres">
      <dgm:prSet presAssocID="{4E4C6E7A-5648-4D39-AF4A-FBB33330C5B1}" presName="rootConnector" presStyleLbl="node1" presStyleIdx="0" presStyleCnt="3"/>
      <dgm:spPr/>
    </dgm:pt>
    <dgm:pt modelId="{ABE7DBD8-3F58-4141-9586-51947953EFE1}" type="pres">
      <dgm:prSet presAssocID="{4E4C6E7A-5648-4D39-AF4A-FBB33330C5B1}" presName="childShape" presStyleCnt="0"/>
      <dgm:spPr/>
    </dgm:pt>
    <dgm:pt modelId="{B0E9DADE-FEF6-46A7-BE74-1A9B6E00C65E}" type="pres">
      <dgm:prSet presAssocID="{59AFABBD-7BD8-44B3-9E8A-E30092685984}" presName="root" presStyleCnt="0"/>
      <dgm:spPr/>
    </dgm:pt>
    <dgm:pt modelId="{E7481003-F11E-4AC5-BEE0-7FC34273AA67}" type="pres">
      <dgm:prSet presAssocID="{59AFABBD-7BD8-44B3-9E8A-E30092685984}" presName="rootComposite" presStyleCnt="0"/>
      <dgm:spPr/>
    </dgm:pt>
    <dgm:pt modelId="{E7B866E5-5D8A-4ABD-B8CB-760E0D89BDFD}" type="pres">
      <dgm:prSet presAssocID="{59AFABBD-7BD8-44B3-9E8A-E30092685984}" presName="rootText" presStyleLbl="node1" presStyleIdx="1" presStyleCnt="3"/>
      <dgm:spPr/>
    </dgm:pt>
    <dgm:pt modelId="{DAA347E7-D5D0-4BCC-9C1D-D69424273841}" type="pres">
      <dgm:prSet presAssocID="{59AFABBD-7BD8-44B3-9E8A-E30092685984}" presName="rootConnector" presStyleLbl="node1" presStyleIdx="1" presStyleCnt="3"/>
      <dgm:spPr/>
    </dgm:pt>
    <dgm:pt modelId="{27B2D134-2B0B-4375-80C8-66B8E019AEEA}" type="pres">
      <dgm:prSet presAssocID="{59AFABBD-7BD8-44B3-9E8A-E30092685984}" presName="childShape" presStyleCnt="0"/>
      <dgm:spPr/>
    </dgm:pt>
    <dgm:pt modelId="{15401FA5-C23C-4A12-9CAE-746DAE19381D}" type="pres">
      <dgm:prSet presAssocID="{D8FE62B4-56C6-498C-9AEF-CCB8BC169486}" presName="root" presStyleCnt="0"/>
      <dgm:spPr/>
    </dgm:pt>
    <dgm:pt modelId="{7D2FD300-4B3F-4F2F-B5B8-07886083F664}" type="pres">
      <dgm:prSet presAssocID="{D8FE62B4-56C6-498C-9AEF-CCB8BC169486}" presName="rootComposite" presStyleCnt="0"/>
      <dgm:spPr/>
    </dgm:pt>
    <dgm:pt modelId="{897485F1-155A-4FB2-95E2-BBFCE279CD4D}" type="pres">
      <dgm:prSet presAssocID="{D8FE62B4-56C6-498C-9AEF-CCB8BC169486}" presName="rootText" presStyleLbl="node1" presStyleIdx="2" presStyleCnt="3"/>
      <dgm:spPr/>
    </dgm:pt>
    <dgm:pt modelId="{C5DED67B-B136-4530-8D5F-3C4C4387A019}" type="pres">
      <dgm:prSet presAssocID="{D8FE62B4-56C6-498C-9AEF-CCB8BC169486}" presName="rootConnector" presStyleLbl="node1" presStyleIdx="2" presStyleCnt="3"/>
      <dgm:spPr/>
    </dgm:pt>
    <dgm:pt modelId="{E77D54B1-D0F7-4179-B771-4218305225C0}" type="pres">
      <dgm:prSet presAssocID="{D8FE62B4-56C6-498C-9AEF-CCB8BC169486}" presName="childShape" presStyleCnt="0"/>
      <dgm:spPr/>
    </dgm:pt>
  </dgm:ptLst>
  <dgm:cxnLst>
    <dgm:cxn modelId="{E0C6990B-1F92-4422-A4C8-47B7D3D12F87}" srcId="{A2EA7E36-037F-4E72-9EF3-593EE0252D33}" destId="{59AFABBD-7BD8-44B3-9E8A-E30092685984}" srcOrd="1" destOrd="0" parTransId="{03CD4079-9745-4ABB-A064-FE7F3F57A512}" sibTransId="{1AE7B5DE-54DD-4741-824C-7F8ED80CF3EC}"/>
    <dgm:cxn modelId="{EAD6EE11-38CB-4851-9301-864DAEC5F9C0}" type="presOf" srcId="{4E4C6E7A-5648-4D39-AF4A-FBB33330C5B1}" destId="{FFB2A873-0C0B-4FCB-B628-EE36AC68A919}" srcOrd="0" destOrd="0" presId="urn:microsoft.com/office/officeart/2005/8/layout/hierarchy3"/>
    <dgm:cxn modelId="{D4A17020-FDD2-433F-A56C-CB3EBF08E791}" type="presOf" srcId="{59AFABBD-7BD8-44B3-9E8A-E30092685984}" destId="{E7B866E5-5D8A-4ABD-B8CB-760E0D89BDFD}" srcOrd="0" destOrd="0" presId="urn:microsoft.com/office/officeart/2005/8/layout/hierarchy3"/>
    <dgm:cxn modelId="{F04C6932-605F-4378-8E6D-9821D30AD7CF}" type="presOf" srcId="{D8FE62B4-56C6-498C-9AEF-CCB8BC169486}" destId="{C5DED67B-B136-4530-8D5F-3C4C4387A019}" srcOrd="1" destOrd="0" presId="urn:microsoft.com/office/officeart/2005/8/layout/hierarchy3"/>
    <dgm:cxn modelId="{4551773B-F476-442D-A7C2-9782781BEB39}" srcId="{A2EA7E36-037F-4E72-9EF3-593EE0252D33}" destId="{4E4C6E7A-5648-4D39-AF4A-FBB33330C5B1}" srcOrd="0" destOrd="0" parTransId="{53D51445-7AD3-47CD-9BDB-50D6918E0F1C}" sibTransId="{8E2B6CB9-0685-42EC-ACF0-CA89C0781776}"/>
    <dgm:cxn modelId="{C955EE77-02D5-49A0-8321-327099A32D04}" type="presOf" srcId="{A2EA7E36-037F-4E72-9EF3-593EE0252D33}" destId="{EC77A372-0E0F-4681-85FD-1DFA9FC9C979}" srcOrd="0" destOrd="0" presId="urn:microsoft.com/office/officeart/2005/8/layout/hierarchy3"/>
    <dgm:cxn modelId="{D9B58788-B9D4-4381-9C54-F5E4E4853461}" srcId="{A2EA7E36-037F-4E72-9EF3-593EE0252D33}" destId="{D8FE62B4-56C6-498C-9AEF-CCB8BC169486}" srcOrd="2" destOrd="0" parTransId="{C27704FC-6129-43D9-8B0D-5D910B247040}" sibTransId="{4BDE0847-FBD0-41E0-9D05-C06596A09CC2}"/>
    <dgm:cxn modelId="{BA8AD5E0-B54F-4BA5-9348-4EE543626182}" type="presOf" srcId="{D8FE62B4-56C6-498C-9AEF-CCB8BC169486}" destId="{897485F1-155A-4FB2-95E2-BBFCE279CD4D}" srcOrd="0" destOrd="0" presId="urn:microsoft.com/office/officeart/2005/8/layout/hierarchy3"/>
    <dgm:cxn modelId="{F01ED3E1-8E3C-42F6-9D4B-367804459343}" type="presOf" srcId="{4E4C6E7A-5648-4D39-AF4A-FBB33330C5B1}" destId="{D8526C97-41A7-4BA0-92A4-80BF2A3FD30E}" srcOrd="1" destOrd="0" presId="urn:microsoft.com/office/officeart/2005/8/layout/hierarchy3"/>
    <dgm:cxn modelId="{36E45EEB-6AD3-4093-8E49-7B25E232ABAC}" type="presOf" srcId="{59AFABBD-7BD8-44B3-9E8A-E30092685984}" destId="{DAA347E7-D5D0-4BCC-9C1D-D69424273841}" srcOrd="1" destOrd="0" presId="urn:microsoft.com/office/officeart/2005/8/layout/hierarchy3"/>
    <dgm:cxn modelId="{DDF9504B-FA2C-4156-AD99-74AA9C9DD339}" type="presParOf" srcId="{EC77A372-0E0F-4681-85FD-1DFA9FC9C979}" destId="{A5F4BB2B-DEE6-443A-BF8D-50B3E74C3381}" srcOrd="0" destOrd="0" presId="urn:microsoft.com/office/officeart/2005/8/layout/hierarchy3"/>
    <dgm:cxn modelId="{3CC1A9AF-ED7F-472B-B4A0-94C6417EE132}" type="presParOf" srcId="{A5F4BB2B-DEE6-443A-BF8D-50B3E74C3381}" destId="{DA88EF17-7CBB-4575-8FB0-C9440676F943}" srcOrd="0" destOrd="0" presId="urn:microsoft.com/office/officeart/2005/8/layout/hierarchy3"/>
    <dgm:cxn modelId="{92C6DF0B-3A35-42EC-BE5D-9FCCFE0F96B7}" type="presParOf" srcId="{DA88EF17-7CBB-4575-8FB0-C9440676F943}" destId="{FFB2A873-0C0B-4FCB-B628-EE36AC68A919}" srcOrd="0" destOrd="0" presId="urn:microsoft.com/office/officeart/2005/8/layout/hierarchy3"/>
    <dgm:cxn modelId="{8DB880D4-A1C5-403C-BA48-904A3F9AF2EC}" type="presParOf" srcId="{DA88EF17-7CBB-4575-8FB0-C9440676F943}" destId="{D8526C97-41A7-4BA0-92A4-80BF2A3FD30E}" srcOrd="1" destOrd="0" presId="urn:microsoft.com/office/officeart/2005/8/layout/hierarchy3"/>
    <dgm:cxn modelId="{03E83AE2-DACF-4A4A-BA5A-35A750FFEC5E}" type="presParOf" srcId="{A5F4BB2B-DEE6-443A-BF8D-50B3E74C3381}" destId="{ABE7DBD8-3F58-4141-9586-51947953EFE1}" srcOrd="1" destOrd="0" presId="urn:microsoft.com/office/officeart/2005/8/layout/hierarchy3"/>
    <dgm:cxn modelId="{A6106D7E-7D5F-4C82-8416-D96315A8DA5D}" type="presParOf" srcId="{EC77A372-0E0F-4681-85FD-1DFA9FC9C979}" destId="{B0E9DADE-FEF6-46A7-BE74-1A9B6E00C65E}" srcOrd="1" destOrd="0" presId="urn:microsoft.com/office/officeart/2005/8/layout/hierarchy3"/>
    <dgm:cxn modelId="{2A41B9B4-7CF6-4F8B-ABF5-3A28C7556FB2}" type="presParOf" srcId="{B0E9DADE-FEF6-46A7-BE74-1A9B6E00C65E}" destId="{E7481003-F11E-4AC5-BEE0-7FC34273AA67}" srcOrd="0" destOrd="0" presId="urn:microsoft.com/office/officeart/2005/8/layout/hierarchy3"/>
    <dgm:cxn modelId="{8B265E97-DB90-4D34-B609-6B6521B7F368}" type="presParOf" srcId="{E7481003-F11E-4AC5-BEE0-7FC34273AA67}" destId="{E7B866E5-5D8A-4ABD-B8CB-760E0D89BDFD}" srcOrd="0" destOrd="0" presId="urn:microsoft.com/office/officeart/2005/8/layout/hierarchy3"/>
    <dgm:cxn modelId="{21AFF1A2-65BF-42F0-81C4-246E53984312}" type="presParOf" srcId="{E7481003-F11E-4AC5-BEE0-7FC34273AA67}" destId="{DAA347E7-D5D0-4BCC-9C1D-D69424273841}" srcOrd="1" destOrd="0" presId="urn:microsoft.com/office/officeart/2005/8/layout/hierarchy3"/>
    <dgm:cxn modelId="{1886F55E-423A-4814-B7F6-C715525087D0}" type="presParOf" srcId="{B0E9DADE-FEF6-46A7-BE74-1A9B6E00C65E}" destId="{27B2D134-2B0B-4375-80C8-66B8E019AEEA}" srcOrd="1" destOrd="0" presId="urn:microsoft.com/office/officeart/2005/8/layout/hierarchy3"/>
    <dgm:cxn modelId="{C744E523-9801-4D28-93F8-DEE760F70577}" type="presParOf" srcId="{EC77A372-0E0F-4681-85FD-1DFA9FC9C979}" destId="{15401FA5-C23C-4A12-9CAE-746DAE19381D}" srcOrd="2" destOrd="0" presId="urn:microsoft.com/office/officeart/2005/8/layout/hierarchy3"/>
    <dgm:cxn modelId="{FF9A0A80-70CA-425A-8C67-ACED8969DD73}" type="presParOf" srcId="{15401FA5-C23C-4A12-9CAE-746DAE19381D}" destId="{7D2FD300-4B3F-4F2F-B5B8-07886083F664}" srcOrd="0" destOrd="0" presId="urn:microsoft.com/office/officeart/2005/8/layout/hierarchy3"/>
    <dgm:cxn modelId="{CF029C69-65C3-4641-8F49-F85927A748A0}" type="presParOf" srcId="{7D2FD300-4B3F-4F2F-B5B8-07886083F664}" destId="{897485F1-155A-4FB2-95E2-BBFCE279CD4D}" srcOrd="0" destOrd="0" presId="urn:microsoft.com/office/officeart/2005/8/layout/hierarchy3"/>
    <dgm:cxn modelId="{2D6CF387-2949-4161-9A04-299B4A89BCCB}" type="presParOf" srcId="{7D2FD300-4B3F-4F2F-B5B8-07886083F664}" destId="{C5DED67B-B136-4530-8D5F-3C4C4387A019}" srcOrd="1" destOrd="0" presId="urn:microsoft.com/office/officeart/2005/8/layout/hierarchy3"/>
    <dgm:cxn modelId="{FB9FC10E-29DC-46BC-9D58-53B568757DFD}" type="presParOf" srcId="{15401FA5-C23C-4A12-9CAE-746DAE19381D}" destId="{E77D54B1-D0F7-4179-B771-4218305225C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2BAC32-9520-4829-B154-75052BE99A2E}" type="doc">
      <dgm:prSet loTypeId="urn:microsoft.com/office/officeart/2018/5/layout/IconLeafOutlineLabelList" loCatId="icon" qsTypeId="urn:microsoft.com/office/officeart/2005/8/quickstyle/simple4" qsCatId="simple" csTypeId="urn:microsoft.com/office/officeart/2018/5/colors/Iconchunking_coloredoutline_accent0_3" csCatId="mainScheme" phldr="1"/>
      <dgm:spPr/>
      <dgm:t>
        <a:bodyPr/>
        <a:lstStyle/>
        <a:p>
          <a:endParaRPr lang="en-US"/>
        </a:p>
      </dgm:t>
    </dgm:pt>
    <dgm:pt modelId="{F1E77282-E2A5-4A7B-90FF-7F489063F994}">
      <dgm:prSet/>
      <dgm:spPr/>
      <dgm:t>
        <a:bodyPr/>
        <a:lstStyle/>
        <a:p>
          <a:pPr>
            <a:defRPr cap="all"/>
          </a:pPr>
          <a:r>
            <a:rPr lang="en-US"/>
            <a:t>Didn’t know what I was doing at the time</a:t>
          </a:r>
        </a:p>
      </dgm:t>
    </dgm:pt>
    <dgm:pt modelId="{273EAC63-EA61-431C-9CC8-591F7FAE50DD}" type="parTrans" cxnId="{9D9CDEA5-4A92-4E44-BDA7-5945E4D876CA}">
      <dgm:prSet/>
      <dgm:spPr/>
      <dgm:t>
        <a:bodyPr/>
        <a:lstStyle/>
        <a:p>
          <a:endParaRPr lang="en-US"/>
        </a:p>
      </dgm:t>
    </dgm:pt>
    <dgm:pt modelId="{0AF2B336-E756-4BF0-B1A3-1FC386C6C89F}" type="sibTrans" cxnId="{9D9CDEA5-4A92-4E44-BDA7-5945E4D876CA}">
      <dgm:prSet/>
      <dgm:spPr/>
      <dgm:t>
        <a:bodyPr/>
        <a:lstStyle/>
        <a:p>
          <a:endParaRPr lang="en-US"/>
        </a:p>
      </dgm:t>
    </dgm:pt>
    <dgm:pt modelId="{3AAFC1F5-810C-47C2-A94E-9B4BCF7ED0EF}">
      <dgm:prSet/>
      <dgm:spPr/>
      <dgm:t>
        <a:bodyPr/>
        <a:lstStyle/>
        <a:p>
          <a:pPr>
            <a:defRPr cap="all"/>
          </a:pPr>
          <a:r>
            <a:rPr lang="en-US"/>
            <a:t>Ran out of time due to work/school/game-development balance</a:t>
          </a:r>
        </a:p>
      </dgm:t>
    </dgm:pt>
    <dgm:pt modelId="{B02332E9-5931-4664-B781-FF0DAB10504D}" type="parTrans" cxnId="{F1D97CED-FA07-475D-9783-F223B67028C2}">
      <dgm:prSet/>
      <dgm:spPr/>
      <dgm:t>
        <a:bodyPr/>
        <a:lstStyle/>
        <a:p>
          <a:endParaRPr lang="en-US"/>
        </a:p>
      </dgm:t>
    </dgm:pt>
    <dgm:pt modelId="{4C141EEC-822B-42CC-ABB3-277078A2F299}" type="sibTrans" cxnId="{F1D97CED-FA07-475D-9783-F223B67028C2}">
      <dgm:prSet/>
      <dgm:spPr/>
      <dgm:t>
        <a:bodyPr/>
        <a:lstStyle/>
        <a:p>
          <a:endParaRPr lang="en-US"/>
        </a:p>
      </dgm:t>
    </dgm:pt>
    <dgm:pt modelId="{19666D68-E94E-4661-B50A-6302D8ACBB75}">
      <dgm:prSet/>
      <dgm:spPr/>
      <dgm:t>
        <a:bodyPr/>
        <a:lstStyle/>
        <a:p>
          <a:pPr>
            <a:defRPr cap="all"/>
          </a:pPr>
          <a:r>
            <a:rPr lang="en-US"/>
            <a:t>Had to make-do with what I had at the last second.</a:t>
          </a:r>
        </a:p>
      </dgm:t>
    </dgm:pt>
    <dgm:pt modelId="{8B4A0F50-1C4A-45CA-8122-91583A58DEB0}" type="parTrans" cxnId="{4AB65039-AE23-4A0C-8425-B61E841C19D7}">
      <dgm:prSet/>
      <dgm:spPr/>
      <dgm:t>
        <a:bodyPr/>
        <a:lstStyle/>
        <a:p>
          <a:endParaRPr lang="en-US"/>
        </a:p>
      </dgm:t>
    </dgm:pt>
    <dgm:pt modelId="{4BF20425-8B9B-466B-AC06-1530B7E68404}" type="sibTrans" cxnId="{4AB65039-AE23-4A0C-8425-B61E841C19D7}">
      <dgm:prSet/>
      <dgm:spPr/>
      <dgm:t>
        <a:bodyPr/>
        <a:lstStyle/>
        <a:p>
          <a:endParaRPr lang="en-US"/>
        </a:p>
      </dgm:t>
    </dgm:pt>
    <dgm:pt modelId="{BB3E78EA-D591-4600-A37F-0A00CFB96AA3}" type="pres">
      <dgm:prSet presAssocID="{7F2BAC32-9520-4829-B154-75052BE99A2E}" presName="root" presStyleCnt="0">
        <dgm:presLayoutVars>
          <dgm:dir/>
          <dgm:resizeHandles val="exact"/>
        </dgm:presLayoutVars>
      </dgm:prSet>
      <dgm:spPr/>
    </dgm:pt>
    <dgm:pt modelId="{B4FB47F4-1B94-4B42-AF8A-BF360CB9CB4C}" type="pres">
      <dgm:prSet presAssocID="{F1E77282-E2A5-4A7B-90FF-7F489063F994}" presName="compNode" presStyleCnt="0"/>
      <dgm:spPr/>
    </dgm:pt>
    <dgm:pt modelId="{8A82D6A6-D976-4098-B1AF-4533DA6F0430}" type="pres">
      <dgm:prSet presAssocID="{F1E77282-E2A5-4A7B-90FF-7F489063F994}" presName="iconBgRect" presStyleLbl="trAlignAcc1" presStyleIdx="0" presStyleCnt="3"/>
      <dgm:spPr/>
    </dgm:pt>
    <dgm:pt modelId="{69773A4F-BD81-4A88-B0D3-A0519E718D0E}" type="pres">
      <dgm:prSet presAssocID="{F1E77282-E2A5-4A7B-90FF-7F489063F9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6885EDC-F2E8-4568-9403-3DE7371B4B0C}" type="pres">
      <dgm:prSet presAssocID="{F1E77282-E2A5-4A7B-90FF-7F489063F994}" presName="spaceRect" presStyleCnt="0"/>
      <dgm:spPr/>
    </dgm:pt>
    <dgm:pt modelId="{F294AA16-C40F-4817-96E8-37DA65F16F0B}" type="pres">
      <dgm:prSet presAssocID="{F1E77282-E2A5-4A7B-90FF-7F489063F994}" presName="textRect" presStyleLbl="revTx" presStyleIdx="0" presStyleCnt="3">
        <dgm:presLayoutVars>
          <dgm:chMax val="1"/>
          <dgm:chPref val="1"/>
        </dgm:presLayoutVars>
      </dgm:prSet>
      <dgm:spPr/>
    </dgm:pt>
    <dgm:pt modelId="{6205E963-98ED-4505-986F-C10EC8FAE2BA}" type="pres">
      <dgm:prSet presAssocID="{0AF2B336-E756-4BF0-B1A3-1FC386C6C89F}" presName="sibTrans" presStyleCnt="0"/>
      <dgm:spPr/>
    </dgm:pt>
    <dgm:pt modelId="{1391591C-A9A6-4E8F-B3F1-A13DF4F4B135}" type="pres">
      <dgm:prSet presAssocID="{3AAFC1F5-810C-47C2-A94E-9B4BCF7ED0EF}" presName="compNode" presStyleCnt="0"/>
      <dgm:spPr/>
    </dgm:pt>
    <dgm:pt modelId="{2A0AAA5F-29EC-4287-8209-83C8DA82BB8B}" type="pres">
      <dgm:prSet presAssocID="{3AAFC1F5-810C-47C2-A94E-9B4BCF7ED0EF}" presName="iconBgRect" presStyleLbl="trAlignAcc1" presStyleIdx="1" presStyleCnt="3"/>
      <dgm:spPr/>
    </dgm:pt>
    <dgm:pt modelId="{8F310D04-905F-4453-88E0-4309DC8C901A}" type="pres">
      <dgm:prSet presAssocID="{3AAFC1F5-810C-47C2-A94E-9B4BCF7ED0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537F919-6F90-49CB-BD0D-061E1C178892}" type="pres">
      <dgm:prSet presAssocID="{3AAFC1F5-810C-47C2-A94E-9B4BCF7ED0EF}" presName="spaceRect" presStyleCnt="0"/>
      <dgm:spPr/>
    </dgm:pt>
    <dgm:pt modelId="{7AA3D781-1AC1-401E-94FB-9FF2D3B3502E}" type="pres">
      <dgm:prSet presAssocID="{3AAFC1F5-810C-47C2-A94E-9B4BCF7ED0EF}" presName="textRect" presStyleLbl="revTx" presStyleIdx="1" presStyleCnt="3">
        <dgm:presLayoutVars>
          <dgm:chMax val="1"/>
          <dgm:chPref val="1"/>
        </dgm:presLayoutVars>
      </dgm:prSet>
      <dgm:spPr/>
    </dgm:pt>
    <dgm:pt modelId="{99AF9ED3-029C-47FC-9A68-40A09ADD19B3}" type="pres">
      <dgm:prSet presAssocID="{4C141EEC-822B-42CC-ABB3-277078A2F299}" presName="sibTrans" presStyleCnt="0"/>
      <dgm:spPr/>
    </dgm:pt>
    <dgm:pt modelId="{C8E3D7BD-769B-4497-BA36-904762220E35}" type="pres">
      <dgm:prSet presAssocID="{19666D68-E94E-4661-B50A-6302D8ACBB75}" presName="compNode" presStyleCnt="0"/>
      <dgm:spPr/>
    </dgm:pt>
    <dgm:pt modelId="{826A290F-2C50-400B-B21F-5236D8683113}" type="pres">
      <dgm:prSet presAssocID="{19666D68-E94E-4661-B50A-6302D8ACBB75}" presName="iconBgRect" presStyleLbl="trAlignAcc1" presStyleIdx="2" presStyleCnt="3"/>
      <dgm:spPr/>
    </dgm:pt>
    <dgm:pt modelId="{8304E225-0E27-4644-AEB2-8D17CB27CB34}" type="pres">
      <dgm:prSet presAssocID="{19666D68-E94E-4661-B50A-6302D8ACBB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B8C08842-BB80-4245-B417-2917B64B4C34}" type="pres">
      <dgm:prSet presAssocID="{19666D68-E94E-4661-B50A-6302D8ACBB75}" presName="spaceRect" presStyleCnt="0"/>
      <dgm:spPr/>
    </dgm:pt>
    <dgm:pt modelId="{9C0722B6-55B5-454D-92C0-CFACD023BE35}" type="pres">
      <dgm:prSet presAssocID="{19666D68-E94E-4661-B50A-6302D8ACBB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B65039-AE23-4A0C-8425-B61E841C19D7}" srcId="{7F2BAC32-9520-4829-B154-75052BE99A2E}" destId="{19666D68-E94E-4661-B50A-6302D8ACBB75}" srcOrd="2" destOrd="0" parTransId="{8B4A0F50-1C4A-45CA-8122-91583A58DEB0}" sibTransId="{4BF20425-8B9B-466B-AC06-1530B7E68404}"/>
    <dgm:cxn modelId="{9F8E1A6F-5BA2-4BCE-8E02-771F1DCFA025}" type="presOf" srcId="{3AAFC1F5-810C-47C2-A94E-9B4BCF7ED0EF}" destId="{7AA3D781-1AC1-401E-94FB-9FF2D3B3502E}" srcOrd="0" destOrd="0" presId="urn:microsoft.com/office/officeart/2018/5/layout/IconLeafOutlineLabelList"/>
    <dgm:cxn modelId="{9D9CDEA5-4A92-4E44-BDA7-5945E4D876CA}" srcId="{7F2BAC32-9520-4829-B154-75052BE99A2E}" destId="{F1E77282-E2A5-4A7B-90FF-7F489063F994}" srcOrd="0" destOrd="0" parTransId="{273EAC63-EA61-431C-9CC8-591F7FAE50DD}" sibTransId="{0AF2B336-E756-4BF0-B1A3-1FC386C6C89F}"/>
    <dgm:cxn modelId="{6BEEBEAD-89F2-48AE-8D1C-FD79AFBD0AA1}" type="presOf" srcId="{19666D68-E94E-4661-B50A-6302D8ACBB75}" destId="{9C0722B6-55B5-454D-92C0-CFACD023BE35}" srcOrd="0" destOrd="0" presId="urn:microsoft.com/office/officeart/2018/5/layout/IconLeafOutlineLabelList"/>
    <dgm:cxn modelId="{06608BD0-F4D9-4A39-BDA6-50A377EADB84}" type="presOf" srcId="{F1E77282-E2A5-4A7B-90FF-7F489063F994}" destId="{F294AA16-C40F-4817-96E8-37DA65F16F0B}" srcOrd="0" destOrd="0" presId="urn:microsoft.com/office/officeart/2018/5/layout/IconLeafOutlineLabelList"/>
    <dgm:cxn modelId="{476B68D4-0BF8-4B46-B0D4-E059ABDD0871}" type="presOf" srcId="{7F2BAC32-9520-4829-B154-75052BE99A2E}" destId="{BB3E78EA-D591-4600-A37F-0A00CFB96AA3}" srcOrd="0" destOrd="0" presId="urn:microsoft.com/office/officeart/2018/5/layout/IconLeafOutlineLabelList"/>
    <dgm:cxn modelId="{F1D97CED-FA07-475D-9783-F223B67028C2}" srcId="{7F2BAC32-9520-4829-B154-75052BE99A2E}" destId="{3AAFC1F5-810C-47C2-A94E-9B4BCF7ED0EF}" srcOrd="1" destOrd="0" parTransId="{B02332E9-5931-4664-B781-FF0DAB10504D}" sibTransId="{4C141EEC-822B-42CC-ABB3-277078A2F299}"/>
    <dgm:cxn modelId="{C8FC288F-890F-4EB2-9C6F-C8776000E8F6}" type="presParOf" srcId="{BB3E78EA-D591-4600-A37F-0A00CFB96AA3}" destId="{B4FB47F4-1B94-4B42-AF8A-BF360CB9CB4C}" srcOrd="0" destOrd="0" presId="urn:microsoft.com/office/officeart/2018/5/layout/IconLeafOutlineLabelList"/>
    <dgm:cxn modelId="{F917EA6F-9C76-4423-9F16-71CEC983F6F6}" type="presParOf" srcId="{B4FB47F4-1B94-4B42-AF8A-BF360CB9CB4C}" destId="{8A82D6A6-D976-4098-B1AF-4533DA6F0430}" srcOrd="0" destOrd="0" presId="urn:microsoft.com/office/officeart/2018/5/layout/IconLeafOutlineLabelList"/>
    <dgm:cxn modelId="{807A2515-E4B6-4DD3-ABE8-6D3FDCDE30DD}" type="presParOf" srcId="{B4FB47F4-1B94-4B42-AF8A-BF360CB9CB4C}" destId="{69773A4F-BD81-4A88-B0D3-A0519E718D0E}" srcOrd="1" destOrd="0" presId="urn:microsoft.com/office/officeart/2018/5/layout/IconLeafOutlineLabelList"/>
    <dgm:cxn modelId="{0B7893A7-F06A-48BF-B79B-73900F4ACE4A}" type="presParOf" srcId="{B4FB47F4-1B94-4B42-AF8A-BF360CB9CB4C}" destId="{16885EDC-F2E8-4568-9403-3DE7371B4B0C}" srcOrd="2" destOrd="0" presId="urn:microsoft.com/office/officeart/2018/5/layout/IconLeafOutlineLabelList"/>
    <dgm:cxn modelId="{B04DD954-7858-4DB1-BA6E-3AB5E2355D49}" type="presParOf" srcId="{B4FB47F4-1B94-4B42-AF8A-BF360CB9CB4C}" destId="{F294AA16-C40F-4817-96E8-37DA65F16F0B}" srcOrd="3" destOrd="0" presId="urn:microsoft.com/office/officeart/2018/5/layout/IconLeafOutlineLabelList"/>
    <dgm:cxn modelId="{DD7F54AA-835E-4601-829E-41A507864F0D}" type="presParOf" srcId="{BB3E78EA-D591-4600-A37F-0A00CFB96AA3}" destId="{6205E963-98ED-4505-986F-C10EC8FAE2BA}" srcOrd="1" destOrd="0" presId="urn:microsoft.com/office/officeart/2018/5/layout/IconLeafOutlineLabelList"/>
    <dgm:cxn modelId="{C1B36025-8D30-409F-96D5-7F12C7AA491A}" type="presParOf" srcId="{BB3E78EA-D591-4600-A37F-0A00CFB96AA3}" destId="{1391591C-A9A6-4E8F-B3F1-A13DF4F4B135}" srcOrd="2" destOrd="0" presId="urn:microsoft.com/office/officeart/2018/5/layout/IconLeafOutlineLabelList"/>
    <dgm:cxn modelId="{58F7134C-2D7F-46C5-A6AD-6ABB4A49C8A7}" type="presParOf" srcId="{1391591C-A9A6-4E8F-B3F1-A13DF4F4B135}" destId="{2A0AAA5F-29EC-4287-8209-83C8DA82BB8B}" srcOrd="0" destOrd="0" presId="urn:microsoft.com/office/officeart/2018/5/layout/IconLeafOutlineLabelList"/>
    <dgm:cxn modelId="{BB9A6204-1A4A-4438-81B8-71E1EE7ECDE5}" type="presParOf" srcId="{1391591C-A9A6-4E8F-B3F1-A13DF4F4B135}" destId="{8F310D04-905F-4453-88E0-4309DC8C901A}" srcOrd="1" destOrd="0" presId="urn:microsoft.com/office/officeart/2018/5/layout/IconLeafOutlineLabelList"/>
    <dgm:cxn modelId="{D3DDBA2E-C46D-4044-97D5-BD5D30C26F52}" type="presParOf" srcId="{1391591C-A9A6-4E8F-B3F1-A13DF4F4B135}" destId="{A537F919-6F90-49CB-BD0D-061E1C178892}" srcOrd="2" destOrd="0" presId="urn:microsoft.com/office/officeart/2018/5/layout/IconLeafOutlineLabelList"/>
    <dgm:cxn modelId="{0E7DE29E-9CF0-4593-B243-0741541941D3}" type="presParOf" srcId="{1391591C-A9A6-4E8F-B3F1-A13DF4F4B135}" destId="{7AA3D781-1AC1-401E-94FB-9FF2D3B3502E}" srcOrd="3" destOrd="0" presId="urn:microsoft.com/office/officeart/2018/5/layout/IconLeafOutlineLabelList"/>
    <dgm:cxn modelId="{6C583736-3E55-4538-BADE-DCFE4581F539}" type="presParOf" srcId="{BB3E78EA-D591-4600-A37F-0A00CFB96AA3}" destId="{99AF9ED3-029C-47FC-9A68-40A09ADD19B3}" srcOrd="3" destOrd="0" presId="urn:microsoft.com/office/officeart/2018/5/layout/IconLeafOutlineLabelList"/>
    <dgm:cxn modelId="{89C017C0-C2C2-4A60-9330-6CB141FDA650}" type="presParOf" srcId="{BB3E78EA-D591-4600-A37F-0A00CFB96AA3}" destId="{C8E3D7BD-769B-4497-BA36-904762220E35}" srcOrd="4" destOrd="0" presId="urn:microsoft.com/office/officeart/2018/5/layout/IconLeafOutlineLabelList"/>
    <dgm:cxn modelId="{F7A6CCF9-858F-4387-9785-0E78AA3291F1}" type="presParOf" srcId="{C8E3D7BD-769B-4497-BA36-904762220E35}" destId="{826A290F-2C50-400B-B21F-5236D8683113}" srcOrd="0" destOrd="0" presId="urn:microsoft.com/office/officeart/2018/5/layout/IconLeafOutlineLabelList"/>
    <dgm:cxn modelId="{0DC48180-D102-4465-9AC2-43B41E6AD547}" type="presParOf" srcId="{C8E3D7BD-769B-4497-BA36-904762220E35}" destId="{8304E225-0E27-4644-AEB2-8D17CB27CB34}" srcOrd="1" destOrd="0" presId="urn:microsoft.com/office/officeart/2018/5/layout/IconLeafOutlineLabelList"/>
    <dgm:cxn modelId="{F15EB943-7A7F-4BA3-9B8D-C9806DB6B1B5}" type="presParOf" srcId="{C8E3D7BD-769B-4497-BA36-904762220E35}" destId="{B8C08842-BB80-4245-B417-2917B64B4C34}" srcOrd="2" destOrd="0" presId="urn:microsoft.com/office/officeart/2018/5/layout/IconLeafOutlineLabelList"/>
    <dgm:cxn modelId="{488E69BC-8984-41EB-9D5B-E559A8C5BB66}" type="presParOf" srcId="{C8E3D7BD-769B-4497-BA36-904762220E35}" destId="{9C0722B6-55B5-454D-92C0-CFACD023BE35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96AD9F-8413-427B-B103-FCD8DD049017}" type="doc">
      <dgm:prSet loTypeId="urn:microsoft.com/office/officeart/2005/8/layout/vList5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46E5F47-7A4F-4510-9C7C-F29906D41BE4}">
      <dgm:prSet/>
      <dgm:spPr/>
      <dgm:t>
        <a:bodyPr/>
        <a:lstStyle/>
        <a:p>
          <a:r>
            <a:rPr lang="en-US"/>
            <a:t>Game was released in time for the showcase.</a:t>
          </a:r>
        </a:p>
      </dgm:t>
    </dgm:pt>
    <dgm:pt modelId="{36297F99-3998-4078-9821-8E9A24921E52}" type="parTrans" cxnId="{1E9FD0E2-A97C-4084-A995-CEA6EAF84901}">
      <dgm:prSet/>
      <dgm:spPr/>
      <dgm:t>
        <a:bodyPr/>
        <a:lstStyle/>
        <a:p>
          <a:endParaRPr lang="en-US"/>
        </a:p>
      </dgm:t>
    </dgm:pt>
    <dgm:pt modelId="{1A202DB2-B45A-4BAD-84F6-2917F4A9EC10}" type="sibTrans" cxnId="{1E9FD0E2-A97C-4084-A995-CEA6EAF84901}">
      <dgm:prSet/>
      <dgm:spPr/>
      <dgm:t>
        <a:bodyPr/>
        <a:lstStyle/>
        <a:p>
          <a:endParaRPr lang="en-US"/>
        </a:p>
      </dgm:t>
    </dgm:pt>
    <dgm:pt modelId="{577D55E2-6A96-43DE-9AAD-9A7AC4E31554}">
      <dgm:prSet/>
      <dgm:spPr/>
      <dgm:t>
        <a:bodyPr/>
        <a:lstStyle/>
        <a:p>
          <a:r>
            <a:rPr lang="en-US"/>
            <a:t>Although they played an older version on the Stream.</a:t>
          </a:r>
        </a:p>
      </dgm:t>
    </dgm:pt>
    <dgm:pt modelId="{3607D5D4-B03D-44FE-8598-DBA62F51972D}" type="parTrans" cxnId="{937DCE44-662E-485B-BCAF-021CA0CF3F7B}">
      <dgm:prSet/>
      <dgm:spPr/>
      <dgm:t>
        <a:bodyPr/>
        <a:lstStyle/>
        <a:p>
          <a:endParaRPr lang="en-US"/>
        </a:p>
      </dgm:t>
    </dgm:pt>
    <dgm:pt modelId="{DAAE1F89-1C3C-4F29-B451-21D932D7D762}" type="sibTrans" cxnId="{937DCE44-662E-485B-BCAF-021CA0CF3F7B}">
      <dgm:prSet/>
      <dgm:spPr/>
      <dgm:t>
        <a:bodyPr/>
        <a:lstStyle/>
        <a:p>
          <a:endParaRPr lang="en-US"/>
        </a:p>
      </dgm:t>
    </dgm:pt>
    <dgm:pt modelId="{0AADCE1E-54B3-4AFF-9CA7-09AB8EF3BC22}">
      <dgm:prSet/>
      <dgm:spPr/>
      <dgm:t>
        <a:bodyPr/>
        <a:lstStyle/>
        <a:p>
          <a:r>
            <a:rPr lang="en-US"/>
            <a:t>Views: 2753 atm, with two 5 star reviews</a:t>
          </a:r>
        </a:p>
      </dgm:t>
    </dgm:pt>
    <dgm:pt modelId="{C7D58306-717D-4AEE-8F30-E99B8FFD907E}" type="parTrans" cxnId="{44F351DB-0DE9-41B7-8383-76B9F78E768F}">
      <dgm:prSet/>
      <dgm:spPr/>
      <dgm:t>
        <a:bodyPr/>
        <a:lstStyle/>
        <a:p>
          <a:endParaRPr lang="en-US"/>
        </a:p>
      </dgm:t>
    </dgm:pt>
    <dgm:pt modelId="{24175996-FC52-4C29-AC56-4C0006F9802A}" type="sibTrans" cxnId="{44F351DB-0DE9-41B7-8383-76B9F78E768F}">
      <dgm:prSet/>
      <dgm:spPr/>
      <dgm:t>
        <a:bodyPr/>
        <a:lstStyle/>
        <a:p>
          <a:endParaRPr lang="en-US"/>
        </a:p>
      </dgm:t>
    </dgm:pt>
    <dgm:pt modelId="{997B9CB0-ABDE-4EF3-A34E-AEC6D2F7DB73}">
      <dgm:prSet/>
      <dgm:spPr/>
      <dgm:t>
        <a:bodyPr/>
        <a:lstStyle/>
        <a:p>
          <a:r>
            <a:rPr lang="en-US"/>
            <a:t>SomeCallMeJohnny gave the game a go as well.</a:t>
          </a:r>
        </a:p>
      </dgm:t>
    </dgm:pt>
    <dgm:pt modelId="{E4C6F72A-AAA0-491B-BBD5-09A0BB5E4B77}" type="parTrans" cxnId="{CE990CED-BA6F-4839-AC39-F93A16EF69E9}">
      <dgm:prSet/>
      <dgm:spPr/>
      <dgm:t>
        <a:bodyPr/>
        <a:lstStyle/>
        <a:p>
          <a:endParaRPr lang="en-US"/>
        </a:p>
      </dgm:t>
    </dgm:pt>
    <dgm:pt modelId="{41DE7E7C-ED45-4893-B64C-A6CE0209E91A}" type="sibTrans" cxnId="{CE990CED-BA6F-4839-AC39-F93A16EF69E9}">
      <dgm:prSet/>
      <dgm:spPr/>
      <dgm:t>
        <a:bodyPr/>
        <a:lstStyle/>
        <a:p>
          <a:endParaRPr lang="en-US"/>
        </a:p>
      </dgm:t>
    </dgm:pt>
    <dgm:pt modelId="{D94E19D4-329A-4BA3-9A58-B640B02C1D1B}">
      <dgm:prSet/>
      <dgm:spPr/>
      <dgm:t>
        <a:bodyPr/>
        <a:lstStyle/>
        <a:p>
          <a:r>
            <a:rPr lang="en-US"/>
            <a:t>Last game in day 2 of his playthrough.</a:t>
          </a:r>
        </a:p>
      </dgm:t>
    </dgm:pt>
    <dgm:pt modelId="{7B4A971E-8B96-4CFD-BBF1-D4CBDF38F7B0}" type="parTrans" cxnId="{2E85A06E-08EC-434E-BADB-35CC153E7974}">
      <dgm:prSet/>
      <dgm:spPr/>
      <dgm:t>
        <a:bodyPr/>
        <a:lstStyle/>
        <a:p>
          <a:endParaRPr lang="en-US"/>
        </a:p>
      </dgm:t>
    </dgm:pt>
    <dgm:pt modelId="{34FE2F06-92B7-485F-90EE-AB860F143480}" type="sibTrans" cxnId="{2E85A06E-08EC-434E-BADB-35CC153E7974}">
      <dgm:prSet/>
      <dgm:spPr/>
      <dgm:t>
        <a:bodyPr/>
        <a:lstStyle/>
        <a:p>
          <a:endParaRPr lang="en-US"/>
        </a:p>
      </dgm:t>
    </dgm:pt>
    <dgm:pt modelId="{B6CCC7F2-79DA-4E5F-8D6F-FAF606DDBDA6}" type="pres">
      <dgm:prSet presAssocID="{4196AD9F-8413-427B-B103-FCD8DD049017}" presName="Name0" presStyleCnt="0">
        <dgm:presLayoutVars>
          <dgm:dir/>
          <dgm:animLvl val="lvl"/>
          <dgm:resizeHandles val="exact"/>
        </dgm:presLayoutVars>
      </dgm:prSet>
      <dgm:spPr/>
    </dgm:pt>
    <dgm:pt modelId="{07A30178-6A7F-442C-9554-503FDCFCD217}" type="pres">
      <dgm:prSet presAssocID="{346E5F47-7A4F-4510-9C7C-F29906D41BE4}" presName="linNode" presStyleCnt="0"/>
      <dgm:spPr/>
    </dgm:pt>
    <dgm:pt modelId="{22CFEEFF-145A-4E4A-AAA0-BA1949183833}" type="pres">
      <dgm:prSet presAssocID="{346E5F47-7A4F-4510-9C7C-F29906D41BE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48FA103-2DEC-44E3-9D07-0A28C4A6ECC3}" type="pres">
      <dgm:prSet presAssocID="{346E5F47-7A4F-4510-9C7C-F29906D41BE4}" presName="descendantText" presStyleLbl="alignAccFollowNode1" presStyleIdx="0" presStyleCnt="2">
        <dgm:presLayoutVars>
          <dgm:bulletEnabled val="1"/>
        </dgm:presLayoutVars>
      </dgm:prSet>
      <dgm:spPr/>
    </dgm:pt>
    <dgm:pt modelId="{42C626BF-4669-4893-8D3A-01EDDEE9AF72}" type="pres">
      <dgm:prSet presAssocID="{1A202DB2-B45A-4BAD-84F6-2917F4A9EC10}" presName="sp" presStyleCnt="0"/>
      <dgm:spPr/>
    </dgm:pt>
    <dgm:pt modelId="{8C9F555E-6A4B-4EAF-926E-8A98E4D67BE2}" type="pres">
      <dgm:prSet presAssocID="{997B9CB0-ABDE-4EF3-A34E-AEC6D2F7DB73}" presName="linNode" presStyleCnt="0"/>
      <dgm:spPr/>
    </dgm:pt>
    <dgm:pt modelId="{28B3717C-4DCA-4FCE-A7A0-7DFD645763F6}" type="pres">
      <dgm:prSet presAssocID="{997B9CB0-ABDE-4EF3-A34E-AEC6D2F7DB7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97A1FF7-CDE8-4A5D-A09B-19B8C48BDE9F}" type="pres">
      <dgm:prSet presAssocID="{997B9CB0-ABDE-4EF3-A34E-AEC6D2F7DB7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98B8560-98EF-466A-A1D7-3E7EB2A68A6F}" type="presOf" srcId="{D94E19D4-329A-4BA3-9A58-B640B02C1D1B}" destId="{197A1FF7-CDE8-4A5D-A09B-19B8C48BDE9F}" srcOrd="0" destOrd="0" presId="urn:microsoft.com/office/officeart/2005/8/layout/vList5"/>
    <dgm:cxn modelId="{8B51F442-54D0-4DC1-81C3-AAECA0AABEBF}" type="presOf" srcId="{577D55E2-6A96-43DE-9AAD-9A7AC4E31554}" destId="{248FA103-2DEC-44E3-9D07-0A28C4A6ECC3}" srcOrd="0" destOrd="0" presId="urn:microsoft.com/office/officeart/2005/8/layout/vList5"/>
    <dgm:cxn modelId="{937DCE44-662E-485B-BCAF-021CA0CF3F7B}" srcId="{346E5F47-7A4F-4510-9C7C-F29906D41BE4}" destId="{577D55E2-6A96-43DE-9AAD-9A7AC4E31554}" srcOrd="0" destOrd="0" parTransId="{3607D5D4-B03D-44FE-8598-DBA62F51972D}" sibTransId="{DAAE1F89-1C3C-4F29-B451-21D932D7D762}"/>
    <dgm:cxn modelId="{2E85A06E-08EC-434E-BADB-35CC153E7974}" srcId="{997B9CB0-ABDE-4EF3-A34E-AEC6D2F7DB73}" destId="{D94E19D4-329A-4BA3-9A58-B640B02C1D1B}" srcOrd="0" destOrd="0" parTransId="{7B4A971E-8B96-4CFD-BBF1-D4CBDF38F7B0}" sibTransId="{34FE2F06-92B7-485F-90EE-AB860F143480}"/>
    <dgm:cxn modelId="{34CD9182-D519-4C14-91D3-89FC5ADE3AC1}" type="presOf" srcId="{346E5F47-7A4F-4510-9C7C-F29906D41BE4}" destId="{22CFEEFF-145A-4E4A-AAA0-BA1949183833}" srcOrd="0" destOrd="0" presId="urn:microsoft.com/office/officeart/2005/8/layout/vList5"/>
    <dgm:cxn modelId="{86F0A1C7-2955-4D4C-BFB3-F59B7CC33F6F}" type="presOf" srcId="{0AADCE1E-54B3-4AFF-9CA7-09AB8EF3BC22}" destId="{248FA103-2DEC-44E3-9D07-0A28C4A6ECC3}" srcOrd="0" destOrd="1" presId="urn:microsoft.com/office/officeart/2005/8/layout/vList5"/>
    <dgm:cxn modelId="{FB27E1DA-D5AF-4677-B4F4-011030542179}" type="presOf" srcId="{4196AD9F-8413-427B-B103-FCD8DD049017}" destId="{B6CCC7F2-79DA-4E5F-8D6F-FAF606DDBDA6}" srcOrd="0" destOrd="0" presId="urn:microsoft.com/office/officeart/2005/8/layout/vList5"/>
    <dgm:cxn modelId="{44F351DB-0DE9-41B7-8383-76B9F78E768F}" srcId="{346E5F47-7A4F-4510-9C7C-F29906D41BE4}" destId="{0AADCE1E-54B3-4AFF-9CA7-09AB8EF3BC22}" srcOrd="1" destOrd="0" parTransId="{C7D58306-717D-4AEE-8F30-E99B8FFD907E}" sibTransId="{24175996-FC52-4C29-AC56-4C0006F9802A}"/>
    <dgm:cxn modelId="{1E9FD0E2-A97C-4084-A995-CEA6EAF84901}" srcId="{4196AD9F-8413-427B-B103-FCD8DD049017}" destId="{346E5F47-7A4F-4510-9C7C-F29906D41BE4}" srcOrd="0" destOrd="0" parTransId="{36297F99-3998-4078-9821-8E9A24921E52}" sibTransId="{1A202DB2-B45A-4BAD-84F6-2917F4A9EC10}"/>
    <dgm:cxn modelId="{43D976E4-9750-4392-B155-F092DA91FFC3}" type="presOf" srcId="{997B9CB0-ABDE-4EF3-A34E-AEC6D2F7DB73}" destId="{28B3717C-4DCA-4FCE-A7A0-7DFD645763F6}" srcOrd="0" destOrd="0" presId="urn:microsoft.com/office/officeart/2005/8/layout/vList5"/>
    <dgm:cxn modelId="{CE990CED-BA6F-4839-AC39-F93A16EF69E9}" srcId="{4196AD9F-8413-427B-B103-FCD8DD049017}" destId="{997B9CB0-ABDE-4EF3-A34E-AEC6D2F7DB73}" srcOrd="1" destOrd="0" parTransId="{E4C6F72A-AAA0-491B-BBD5-09A0BB5E4B77}" sibTransId="{41DE7E7C-ED45-4893-B64C-A6CE0209E91A}"/>
    <dgm:cxn modelId="{CDCAAB06-0A19-4840-821C-90DDD5D24FE1}" type="presParOf" srcId="{B6CCC7F2-79DA-4E5F-8D6F-FAF606DDBDA6}" destId="{07A30178-6A7F-442C-9554-503FDCFCD217}" srcOrd="0" destOrd="0" presId="urn:microsoft.com/office/officeart/2005/8/layout/vList5"/>
    <dgm:cxn modelId="{142E258E-F4DC-483C-909F-576D8C2D820E}" type="presParOf" srcId="{07A30178-6A7F-442C-9554-503FDCFCD217}" destId="{22CFEEFF-145A-4E4A-AAA0-BA1949183833}" srcOrd="0" destOrd="0" presId="urn:microsoft.com/office/officeart/2005/8/layout/vList5"/>
    <dgm:cxn modelId="{64C8F539-C637-4A9C-AA35-F097AA10F4FB}" type="presParOf" srcId="{07A30178-6A7F-442C-9554-503FDCFCD217}" destId="{248FA103-2DEC-44E3-9D07-0A28C4A6ECC3}" srcOrd="1" destOrd="0" presId="urn:microsoft.com/office/officeart/2005/8/layout/vList5"/>
    <dgm:cxn modelId="{2DAB24F1-E9E4-40B2-A5F7-BD994576EDF2}" type="presParOf" srcId="{B6CCC7F2-79DA-4E5F-8D6F-FAF606DDBDA6}" destId="{42C626BF-4669-4893-8D3A-01EDDEE9AF72}" srcOrd="1" destOrd="0" presId="urn:microsoft.com/office/officeart/2005/8/layout/vList5"/>
    <dgm:cxn modelId="{37749FD9-7A6A-441C-8C97-DC83B89C6EC5}" type="presParOf" srcId="{B6CCC7F2-79DA-4E5F-8D6F-FAF606DDBDA6}" destId="{8C9F555E-6A4B-4EAF-926E-8A98E4D67BE2}" srcOrd="2" destOrd="0" presId="urn:microsoft.com/office/officeart/2005/8/layout/vList5"/>
    <dgm:cxn modelId="{9B5EF87E-85E0-4383-9629-4BA9DE33FF0B}" type="presParOf" srcId="{8C9F555E-6A4B-4EAF-926E-8A98E4D67BE2}" destId="{28B3717C-4DCA-4FCE-A7A0-7DFD645763F6}" srcOrd="0" destOrd="0" presId="urn:microsoft.com/office/officeart/2005/8/layout/vList5"/>
    <dgm:cxn modelId="{AF3472F4-9AAF-44FD-948F-FAF1413D2080}" type="presParOf" srcId="{8C9F555E-6A4B-4EAF-926E-8A98E4D67BE2}" destId="{197A1FF7-CDE8-4A5D-A09B-19B8C48BDE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D9DE39-4870-45A2-822C-2B9C492A10C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3DDD72-7642-4CED-BD2F-F5141DF9F3E1}">
      <dgm:prSet/>
      <dgm:spPr/>
      <dgm:t>
        <a:bodyPr/>
        <a:lstStyle/>
        <a:p>
          <a:pPr>
            <a:defRPr b="1"/>
          </a:pPr>
          <a:r>
            <a:rPr lang="en-US"/>
            <a:t>There is a lot to fix in this game</a:t>
          </a:r>
        </a:p>
      </dgm:t>
    </dgm:pt>
    <dgm:pt modelId="{296BDB69-E0E9-47E6-BFD0-B00BA2B3ECFA}" type="parTrans" cxnId="{5098553D-FA67-4E91-B7D3-AF077960F667}">
      <dgm:prSet/>
      <dgm:spPr/>
      <dgm:t>
        <a:bodyPr/>
        <a:lstStyle/>
        <a:p>
          <a:endParaRPr lang="en-US"/>
        </a:p>
      </dgm:t>
    </dgm:pt>
    <dgm:pt modelId="{435C055E-55BF-49D4-977C-D5F0CBBD3914}" type="sibTrans" cxnId="{5098553D-FA67-4E91-B7D3-AF077960F667}">
      <dgm:prSet/>
      <dgm:spPr/>
      <dgm:t>
        <a:bodyPr/>
        <a:lstStyle/>
        <a:p>
          <a:endParaRPr lang="en-US"/>
        </a:p>
      </dgm:t>
    </dgm:pt>
    <dgm:pt modelId="{5CA93876-D972-4D58-9DB1-7FBE579F925D}">
      <dgm:prSet/>
      <dgm:spPr/>
      <dgm:t>
        <a:bodyPr/>
        <a:lstStyle/>
        <a:p>
          <a:pPr>
            <a:defRPr b="1"/>
          </a:pPr>
          <a:r>
            <a:rPr lang="en-US"/>
            <a:t>Features that are a MUST:</a:t>
          </a:r>
        </a:p>
      </dgm:t>
    </dgm:pt>
    <dgm:pt modelId="{471B646A-661D-4CDE-9A87-6F89EA9233E9}" type="parTrans" cxnId="{8D34DBA3-C0F2-496F-8F1E-8798E3A59D56}">
      <dgm:prSet/>
      <dgm:spPr/>
      <dgm:t>
        <a:bodyPr/>
        <a:lstStyle/>
        <a:p>
          <a:endParaRPr lang="en-US"/>
        </a:p>
      </dgm:t>
    </dgm:pt>
    <dgm:pt modelId="{C7E9D106-2FB4-4D83-BF66-846C1CCF89F6}" type="sibTrans" cxnId="{8D34DBA3-C0F2-496F-8F1E-8798E3A59D56}">
      <dgm:prSet/>
      <dgm:spPr/>
      <dgm:t>
        <a:bodyPr/>
        <a:lstStyle/>
        <a:p>
          <a:endParaRPr lang="en-US"/>
        </a:p>
      </dgm:t>
    </dgm:pt>
    <dgm:pt modelId="{85D45E51-6D39-4D21-A0BA-7C882A00C04E}">
      <dgm:prSet/>
      <dgm:spPr/>
      <dgm:t>
        <a:bodyPr/>
        <a:lstStyle/>
        <a:p>
          <a:r>
            <a:rPr lang="en-US"/>
            <a:t>Audio control</a:t>
          </a:r>
        </a:p>
      </dgm:t>
    </dgm:pt>
    <dgm:pt modelId="{0E19F6A2-90A5-46C8-9D8B-C51C9FC19468}" type="parTrans" cxnId="{94D8B6CB-CB44-4CBC-85DA-50124E978314}">
      <dgm:prSet/>
      <dgm:spPr/>
      <dgm:t>
        <a:bodyPr/>
        <a:lstStyle/>
        <a:p>
          <a:endParaRPr lang="en-US"/>
        </a:p>
      </dgm:t>
    </dgm:pt>
    <dgm:pt modelId="{23399651-F948-442B-943A-DD30B346FB48}" type="sibTrans" cxnId="{94D8B6CB-CB44-4CBC-85DA-50124E978314}">
      <dgm:prSet/>
      <dgm:spPr/>
      <dgm:t>
        <a:bodyPr/>
        <a:lstStyle/>
        <a:p>
          <a:endParaRPr lang="en-US"/>
        </a:p>
      </dgm:t>
    </dgm:pt>
    <dgm:pt modelId="{1ECFE300-65C1-4222-9BB2-19788224DFB7}">
      <dgm:prSet/>
      <dgm:spPr/>
      <dgm:t>
        <a:bodyPr/>
        <a:lstStyle/>
        <a:p>
          <a:r>
            <a:rPr lang="en-US"/>
            <a:t>Sensitivity control</a:t>
          </a:r>
        </a:p>
      </dgm:t>
    </dgm:pt>
    <dgm:pt modelId="{AE9474CE-E416-48D8-BD40-7D100742919A}" type="parTrans" cxnId="{A54FC6A4-0B14-4AD9-B6C1-ADDC530E0B45}">
      <dgm:prSet/>
      <dgm:spPr/>
      <dgm:t>
        <a:bodyPr/>
        <a:lstStyle/>
        <a:p>
          <a:endParaRPr lang="en-US"/>
        </a:p>
      </dgm:t>
    </dgm:pt>
    <dgm:pt modelId="{D00EB312-F96C-4FB5-B0D4-80C5394580E8}" type="sibTrans" cxnId="{A54FC6A4-0B14-4AD9-B6C1-ADDC530E0B45}">
      <dgm:prSet/>
      <dgm:spPr/>
      <dgm:t>
        <a:bodyPr/>
        <a:lstStyle/>
        <a:p>
          <a:endParaRPr lang="en-US"/>
        </a:p>
      </dgm:t>
    </dgm:pt>
    <dgm:pt modelId="{DF543E6A-990B-492D-BF24-4CE56B8EAF2B}" type="pres">
      <dgm:prSet presAssocID="{07D9DE39-4870-45A2-822C-2B9C492A10C7}" presName="root" presStyleCnt="0">
        <dgm:presLayoutVars>
          <dgm:dir/>
          <dgm:resizeHandles val="exact"/>
        </dgm:presLayoutVars>
      </dgm:prSet>
      <dgm:spPr/>
    </dgm:pt>
    <dgm:pt modelId="{CD72609B-49D5-4E65-A5D9-4E55A5A47997}" type="pres">
      <dgm:prSet presAssocID="{D63DDD72-7642-4CED-BD2F-F5141DF9F3E1}" presName="compNode" presStyleCnt="0"/>
      <dgm:spPr/>
    </dgm:pt>
    <dgm:pt modelId="{F9368A6A-AC9A-4D33-B005-A8A12D7A3CB8}" type="pres">
      <dgm:prSet presAssocID="{D63DDD72-7642-4CED-BD2F-F5141DF9F3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E463637-1600-411B-A3B6-82A2D75E795A}" type="pres">
      <dgm:prSet presAssocID="{D63DDD72-7642-4CED-BD2F-F5141DF9F3E1}" presName="iconSpace" presStyleCnt="0"/>
      <dgm:spPr/>
    </dgm:pt>
    <dgm:pt modelId="{9516234C-1CD2-455B-A3B0-B75D900207C3}" type="pres">
      <dgm:prSet presAssocID="{D63DDD72-7642-4CED-BD2F-F5141DF9F3E1}" presName="parTx" presStyleLbl="revTx" presStyleIdx="0" presStyleCnt="4">
        <dgm:presLayoutVars>
          <dgm:chMax val="0"/>
          <dgm:chPref val="0"/>
        </dgm:presLayoutVars>
      </dgm:prSet>
      <dgm:spPr/>
    </dgm:pt>
    <dgm:pt modelId="{7B94701D-BF28-44DF-A5DB-7248A080F562}" type="pres">
      <dgm:prSet presAssocID="{D63DDD72-7642-4CED-BD2F-F5141DF9F3E1}" presName="txSpace" presStyleCnt="0"/>
      <dgm:spPr/>
    </dgm:pt>
    <dgm:pt modelId="{95FBD4B8-F856-4D4F-9E15-BC154E000096}" type="pres">
      <dgm:prSet presAssocID="{D63DDD72-7642-4CED-BD2F-F5141DF9F3E1}" presName="desTx" presStyleLbl="revTx" presStyleIdx="1" presStyleCnt="4">
        <dgm:presLayoutVars/>
      </dgm:prSet>
      <dgm:spPr/>
    </dgm:pt>
    <dgm:pt modelId="{2CDBA44A-1A49-49E1-A207-549BC8D64345}" type="pres">
      <dgm:prSet presAssocID="{435C055E-55BF-49D4-977C-D5F0CBBD3914}" presName="sibTrans" presStyleCnt="0"/>
      <dgm:spPr/>
    </dgm:pt>
    <dgm:pt modelId="{C1D56CC9-F535-4E84-9D40-44AA04AABEB7}" type="pres">
      <dgm:prSet presAssocID="{5CA93876-D972-4D58-9DB1-7FBE579F925D}" presName="compNode" presStyleCnt="0"/>
      <dgm:spPr/>
    </dgm:pt>
    <dgm:pt modelId="{65706772-3E40-4D56-8BE5-01D2F0B4EF18}" type="pres">
      <dgm:prSet presAssocID="{5CA93876-D972-4D58-9DB1-7FBE579F9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17055381-1974-459B-AE57-855FC8E10AD5}" type="pres">
      <dgm:prSet presAssocID="{5CA93876-D972-4D58-9DB1-7FBE579F925D}" presName="iconSpace" presStyleCnt="0"/>
      <dgm:spPr/>
    </dgm:pt>
    <dgm:pt modelId="{F42558C2-0AF3-4AB6-9451-EAFA394D393B}" type="pres">
      <dgm:prSet presAssocID="{5CA93876-D972-4D58-9DB1-7FBE579F925D}" presName="parTx" presStyleLbl="revTx" presStyleIdx="2" presStyleCnt="4">
        <dgm:presLayoutVars>
          <dgm:chMax val="0"/>
          <dgm:chPref val="0"/>
        </dgm:presLayoutVars>
      </dgm:prSet>
      <dgm:spPr/>
    </dgm:pt>
    <dgm:pt modelId="{5A700511-C4D9-40C9-B863-EC52134D00D6}" type="pres">
      <dgm:prSet presAssocID="{5CA93876-D972-4D58-9DB1-7FBE579F925D}" presName="txSpace" presStyleCnt="0"/>
      <dgm:spPr/>
    </dgm:pt>
    <dgm:pt modelId="{E30A9EAA-3C4C-4EC1-BBC4-6677B6F62098}" type="pres">
      <dgm:prSet presAssocID="{5CA93876-D972-4D58-9DB1-7FBE579F925D}" presName="desTx" presStyleLbl="revTx" presStyleIdx="3" presStyleCnt="4">
        <dgm:presLayoutVars/>
      </dgm:prSet>
      <dgm:spPr/>
    </dgm:pt>
  </dgm:ptLst>
  <dgm:cxnLst>
    <dgm:cxn modelId="{A84D251E-D239-44E2-B11D-15487FFB61AA}" type="presOf" srcId="{5CA93876-D972-4D58-9DB1-7FBE579F925D}" destId="{F42558C2-0AF3-4AB6-9451-EAFA394D393B}" srcOrd="0" destOrd="0" presId="urn:microsoft.com/office/officeart/2018/2/layout/IconLabelDescriptionList"/>
    <dgm:cxn modelId="{5098553D-FA67-4E91-B7D3-AF077960F667}" srcId="{07D9DE39-4870-45A2-822C-2B9C492A10C7}" destId="{D63DDD72-7642-4CED-BD2F-F5141DF9F3E1}" srcOrd="0" destOrd="0" parTransId="{296BDB69-E0E9-47E6-BFD0-B00BA2B3ECFA}" sibTransId="{435C055E-55BF-49D4-977C-D5F0CBBD3914}"/>
    <dgm:cxn modelId="{0795605F-ACA4-43FE-A2AA-66C9F5105949}" type="presOf" srcId="{D63DDD72-7642-4CED-BD2F-F5141DF9F3E1}" destId="{9516234C-1CD2-455B-A3B0-B75D900207C3}" srcOrd="0" destOrd="0" presId="urn:microsoft.com/office/officeart/2018/2/layout/IconLabelDescriptionList"/>
    <dgm:cxn modelId="{5D2D7C78-262D-405C-822D-E4C5CCAFADD1}" type="presOf" srcId="{85D45E51-6D39-4D21-A0BA-7C882A00C04E}" destId="{E30A9EAA-3C4C-4EC1-BBC4-6677B6F62098}" srcOrd="0" destOrd="0" presId="urn:microsoft.com/office/officeart/2018/2/layout/IconLabelDescriptionList"/>
    <dgm:cxn modelId="{79689896-9E65-49E1-95A9-608DBB019C24}" type="presOf" srcId="{1ECFE300-65C1-4222-9BB2-19788224DFB7}" destId="{E30A9EAA-3C4C-4EC1-BBC4-6677B6F62098}" srcOrd="0" destOrd="1" presId="urn:microsoft.com/office/officeart/2018/2/layout/IconLabelDescriptionList"/>
    <dgm:cxn modelId="{8D34DBA3-C0F2-496F-8F1E-8798E3A59D56}" srcId="{07D9DE39-4870-45A2-822C-2B9C492A10C7}" destId="{5CA93876-D972-4D58-9DB1-7FBE579F925D}" srcOrd="1" destOrd="0" parTransId="{471B646A-661D-4CDE-9A87-6F89EA9233E9}" sibTransId="{C7E9D106-2FB4-4D83-BF66-846C1CCF89F6}"/>
    <dgm:cxn modelId="{A54FC6A4-0B14-4AD9-B6C1-ADDC530E0B45}" srcId="{5CA93876-D972-4D58-9DB1-7FBE579F925D}" destId="{1ECFE300-65C1-4222-9BB2-19788224DFB7}" srcOrd="1" destOrd="0" parTransId="{AE9474CE-E416-48D8-BD40-7D100742919A}" sibTransId="{D00EB312-F96C-4FB5-B0D4-80C5394580E8}"/>
    <dgm:cxn modelId="{A595CFCA-1B4A-4A7F-A817-1F1C23DCE00B}" type="presOf" srcId="{07D9DE39-4870-45A2-822C-2B9C492A10C7}" destId="{DF543E6A-990B-492D-BF24-4CE56B8EAF2B}" srcOrd="0" destOrd="0" presId="urn:microsoft.com/office/officeart/2018/2/layout/IconLabelDescriptionList"/>
    <dgm:cxn modelId="{94D8B6CB-CB44-4CBC-85DA-50124E978314}" srcId="{5CA93876-D972-4D58-9DB1-7FBE579F925D}" destId="{85D45E51-6D39-4D21-A0BA-7C882A00C04E}" srcOrd="0" destOrd="0" parTransId="{0E19F6A2-90A5-46C8-9D8B-C51C9FC19468}" sibTransId="{23399651-F948-442B-943A-DD30B346FB48}"/>
    <dgm:cxn modelId="{81743DBC-11D4-4E8C-A519-082B6A899CBC}" type="presParOf" srcId="{DF543E6A-990B-492D-BF24-4CE56B8EAF2B}" destId="{CD72609B-49D5-4E65-A5D9-4E55A5A47997}" srcOrd="0" destOrd="0" presId="urn:microsoft.com/office/officeart/2018/2/layout/IconLabelDescriptionList"/>
    <dgm:cxn modelId="{53EF5C38-A6E9-4194-90C1-2BCA889DEFFD}" type="presParOf" srcId="{CD72609B-49D5-4E65-A5D9-4E55A5A47997}" destId="{F9368A6A-AC9A-4D33-B005-A8A12D7A3CB8}" srcOrd="0" destOrd="0" presId="urn:microsoft.com/office/officeart/2018/2/layout/IconLabelDescriptionList"/>
    <dgm:cxn modelId="{A75BC412-08F8-438D-9CD8-DD57CDCB2C41}" type="presParOf" srcId="{CD72609B-49D5-4E65-A5D9-4E55A5A47997}" destId="{5E463637-1600-411B-A3B6-82A2D75E795A}" srcOrd="1" destOrd="0" presId="urn:microsoft.com/office/officeart/2018/2/layout/IconLabelDescriptionList"/>
    <dgm:cxn modelId="{8A13E3FE-C93E-4333-94BD-849FD2D3694E}" type="presParOf" srcId="{CD72609B-49D5-4E65-A5D9-4E55A5A47997}" destId="{9516234C-1CD2-455B-A3B0-B75D900207C3}" srcOrd="2" destOrd="0" presId="urn:microsoft.com/office/officeart/2018/2/layout/IconLabelDescriptionList"/>
    <dgm:cxn modelId="{BF11B0AB-2C83-4854-BFEC-14D99B04D3CF}" type="presParOf" srcId="{CD72609B-49D5-4E65-A5D9-4E55A5A47997}" destId="{7B94701D-BF28-44DF-A5DB-7248A080F562}" srcOrd="3" destOrd="0" presId="urn:microsoft.com/office/officeart/2018/2/layout/IconLabelDescriptionList"/>
    <dgm:cxn modelId="{F78CEA35-EF48-4498-9701-514E740D1945}" type="presParOf" srcId="{CD72609B-49D5-4E65-A5D9-4E55A5A47997}" destId="{95FBD4B8-F856-4D4F-9E15-BC154E000096}" srcOrd="4" destOrd="0" presId="urn:microsoft.com/office/officeart/2018/2/layout/IconLabelDescriptionList"/>
    <dgm:cxn modelId="{C9614F4F-56DD-414F-863A-DAC64A8B0D29}" type="presParOf" srcId="{DF543E6A-990B-492D-BF24-4CE56B8EAF2B}" destId="{2CDBA44A-1A49-49E1-A207-549BC8D64345}" srcOrd="1" destOrd="0" presId="urn:microsoft.com/office/officeart/2018/2/layout/IconLabelDescriptionList"/>
    <dgm:cxn modelId="{D48065F9-F389-4322-913C-BD834A705CA9}" type="presParOf" srcId="{DF543E6A-990B-492D-BF24-4CE56B8EAF2B}" destId="{C1D56CC9-F535-4E84-9D40-44AA04AABEB7}" srcOrd="2" destOrd="0" presId="urn:microsoft.com/office/officeart/2018/2/layout/IconLabelDescriptionList"/>
    <dgm:cxn modelId="{7451CCFE-18DD-422B-9D71-762CE3CD84D8}" type="presParOf" srcId="{C1D56CC9-F535-4E84-9D40-44AA04AABEB7}" destId="{65706772-3E40-4D56-8BE5-01D2F0B4EF18}" srcOrd="0" destOrd="0" presId="urn:microsoft.com/office/officeart/2018/2/layout/IconLabelDescriptionList"/>
    <dgm:cxn modelId="{E06AC986-7355-4B33-A750-88A7ECB49579}" type="presParOf" srcId="{C1D56CC9-F535-4E84-9D40-44AA04AABEB7}" destId="{17055381-1974-459B-AE57-855FC8E10AD5}" srcOrd="1" destOrd="0" presId="urn:microsoft.com/office/officeart/2018/2/layout/IconLabelDescriptionList"/>
    <dgm:cxn modelId="{290F09E7-4DEE-42AE-9F31-9C57E9312B3F}" type="presParOf" srcId="{C1D56CC9-F535-4E84-9D40-44AA04AABEB7}" destId="{F42558C2-0AF3-4AB6-9451-EAFA394D393B}" srcOrd="2" destOrd="0" presId="urn:microsoft.com/office/officeart/2018/2/layout/IconLabelDescriptionList"/>
    <dgm:cxn modelId="{4B797A91-1734-4B36-8A30-3EADD6792856}" type="presParOf" srcId="{C1D56CC9-F535-4E84-9D40-44AA04AABEB7}" destId="{5A700511-C4D9-40C9-B863-EC52134D00D6}" srcOrd="3" destOrd="0" presId="urn:microsoft.com/office/officeart/2018/2/layout/IconLabelDescriptionList"/>
    <dgm:cxn modelId="{81B25AFB-86EA-449B-89F9-832593145089}" type="presParOf" srcId="{C1D56CC9-F535-4E84-9D40-44AA04AABEB7}" destId="{E30A9EAA-3C4C-4EC1-BBC4-6677B6F620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E3534-6D70-47C9-9CB4-32E777FEFD38}">
      <dsp:nvSpPr>
        <dsp:cNvPr id="0" name=""/>
        <dsp:cNvSpPr/>
      </dsp:nvSpPr>
      <dsp:spPr>
        <a:xfrm>
          <a:off x="0" y="26954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Overview</a:t>
          </a:r>
        </a:p>
      </dsp:txBody>
      <dsp:txXfrm>
        <a:off x="26273" y="53227"/>
        <a:ext cx="6640267" cy="485654"/>
      </dsp:txXfrm>
    </dsp:sp>
    <dsp:sp modelId="{D57C0F1A-0A79-4B80-9247-94A2116B5B0E}">
      <dsp:nvSpPr>
        <dsp:cNvPr id="0" name=""/>
        <dsp:cNvSpPr/>
      </dsp:nvSpPr>
      <dsp:spPr>
        <a:xfrm>
          <a:off x="0" y="631394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 set out to do</a:t>
          </a:r>
        </a:p>
      </dsp:txBody>
      <dsp:txXfrm>
        <a:off x="26273" y="657667"/>
        <a:ext cx="6640267" cy="485654"/>
      </dsp:txXfrm>
    </dsp:sp>
    <dsp:sp modelId="{EF187C29-586B-4D19-961C-F2ED64A739BF}">
      <dsp:nvSpPr>
        <dsp:cNvPr id="0" name=""/>
        <dsp:cNvSpPr/>
      </dsp:nvSpPr>
      <dsp:spPr>
        <a:xfrm>
          <a:off x="0" y="1235834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Gamedev timer</a:t>
          </a:r>
        </a:p>
      </dsp:txBody>
      <dsp:txXfrm>
        <a:off x="26273" y="1262107"/>
        <a:ext cx="6640267" cy="485654"/>
      </dsp:txXfrm>
    </dsp:sp>
    <dsp:sp modelId="{1A16B4EC-5D30-4C10-B29A-5FE453DEB825}">
      <dsp:nvSpPr>
        <dsp:cNvPr id="0" name=""/>
        <dsp:cNvSpPr/>
      </dsp:nvSpPr>
      <dsp:spPr>
        <a:xfrm>
          <a:off x="0" y="1840275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Game/Work balance</a:t>
          </a:r>
        </a:p>
      </dsp:txBody>
      <dsp:txXfrm>
        <a:off x="26273" y="1866548"/>
        <a:ext cx="6640267" cy="485654"/>
      </dsp:txXfrm>
    </dsp:sp>
    <dsp:sp modelId="{472DBB88-C5DA-4C8B-80A1-4272BF15153B}">
      <dsp:nvSpPr>
        <dsp:cNvPr id="0" name=""/>
        <dsp:cNvSpPr/>
      </dsp:nvSpPr>
      <dsp:spPr>
        <a:xfrm>
          <a:off x="0" y="2444715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 actually accomplished.</a:t>
          </a:r>
        </a:p>
      </dsp:txBody>
      <dsp:txXfrm>
        <a:off x="26273" y="2470988"/>
        <a:ext cx="6640267" cy="485654"/>
      </dsp:txXfrm>
    </dsp:sp>
    <dsp:sp modelId="{1A02C8C7-4D4A-47F5-92D4-DEF36A3D3704}">
      <dsp:nvSpPr>
        <dsp:cNvPr id="0" name=""/>
        <dsp:cNvSpPr/>
      </dsp:nvSpPr>
      <dsp:spPr>
        <a:xfrm>
          <a:off x="0" y="3049155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Response to release</a:t>
          </a:r>
        </a:p>
      </dsp:txBody>
      <dsp:txXfrm>
        <a:off x="26273" y="3075428"/>
        <a:ext cx="6640267" cy="485654"/>
      </dsp:txXfrm>
    </dsp:sp>
    <dsp:sp modelId="{2C2CD3AF-3E38-4E23-88E1-8E32DC0466BD}">
      <dsp:nvSpPr>
        <dsp:cNvPr id="0" name=""/>
        <dsp:cNvSpPr/>
      </dsp:nvSpPr>
      <dsp:spPr>
        <a:xfrm>
          <a:off x="0" y="3653595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Taking criticism</a:t>
          </a:r>
        </a:p>
      </dsp:txBody>
      <dsp:txXfrm>
        <a:off x="26273" y="3679868"/>
        <a:ext cx="6640267" cy="485654"/>
      </dsp:txXfrm>
    </dsp:sp>
    <dsp:sp modelId="{BFE181C7-54D7-47F4-ABD5-1B3F50FF5209}">
      <dsp:nvSpPr>
        <dsp:cNvPr id="0" name=""/>
        <dsp:cNvSpPr/>
      </dsp:nvSpPr>
      <dsp:spPr>
        <a:xfrm>
          <a:off x="0" y="4258035"/>
          <a:ext cx="6692813" cy="538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Going forward.</a:t>
          </a:r>
        </a:p>
      </dsp:txBody>
      <dsp:txXfrm>
        <a:off x="26273" y="4284308"/>
        <a:ext cx="6640267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640A3-CA81-4EDB-AF84-73967EF07979}">
      <dsp:nvSpPr>
        <dsp:cNvPr id="0" name=""/>
        <dsp:cNvSpPr/>
      </dsp:nvSpPr>
      <dsp:spPr>
        <a:xfrm>
          <a:off x="650402" y="104790"/>
          <a:ext cx="1098000" cy="1098000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D4746-C796-4E65-85D3-A25208C9C97C}">
      <dsp:nvSpPr>
        <dsp:cNvPr id="0" name=""/>
        <dsp:cNvSpPr/>
      </dsp:nvSpPr>
      <dsp:spPr>
        <a:xfrm>
          <a:off x="884402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23FE4-475B-4514-9C4B-36136DF60F68}">
      <dsp:nvSpPr>
        <dsp:cNvPr id="0" name=""/>
        <dsp:cNvSpPr/>
      </dsp:nvSpPr>
      <dsp:spPr>
        <a:xfrm>
          <a:off x="299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 have to move forward.</a:t>
          </a:r>
        </a:p>
      </dsp:txBody>
      <dsp:txXfrm>
        <a:off x="299402" y="1544790"/>
        <a:ext cx="1800000" cy="720000"/>
      </dsp:txXfrm>
    </dsp:sp>
    <dsp:sp modelId="{3432CCC2-D8DF-4762-9E48-94557AD18CA4}">
      <dsp:nvSpPr>
        <dsp:cNvPr id="0" name=""/>
        <dsp:cNvSpPr/>
      </dsp:nvSpPr>
      <dsp:spPr>
        <a:xfrm>
          <a:off x="2765402" y="104790"/>
          <a:ext cx="1098000" cy="1098000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3559-DD16-43AA-8174-1733C1EADFBA}">
      <dsp:nvSpPr>
        <dsp:cNvPr id="0" name=""/>
        <dsp:cNvSpPr/>
      </dsp:nvSpPr>
      <dsp:spPr>
        <a:xfrm>
          <a:off x="2999402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C5637-D9B4-4560-B802-7BC725995646}">
      <dsp:nvSpPr>
        <dsp:cNvPr id="0" name=""/>
        <dsp:cNvSpPr/>
      </dsp:nvSpPr>
      <dsp:spPr>
        <a:xfrm>
          <a:off x="2414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Longer development times</a:t>
          </a:r>
        </a:p>
      </dsp:txBody>
      <dsp:txXfrm>
        <a:off x="2414402" y="1544790"/>
        <a:ext cx="1800000" cy="720000"/>
      </dsp:txXfrm>
    </dsp:sp>
    <dsp:sp modelId="{DC20BA22-6FC3-4140-9481-04A3F8AD80F6}">
      <dsp:nvSpPr>
        <dsp:cNvPr id="0" name=""/>
        <dsp:cNvSpPr/>
      </dsp:nvSpPr>
      <dsp:spPr>
        <a:xfrm>
          <a:off x="4880401" y="104790"/>
          <a:ext cx="1098000" cy="1098000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A33DC-C5A3-447F-B7BD-15C903E20730}">
      <dsp:nvSpPr>
        <dsp:cNvPr id="0" name=""/>
        <dsp:cNvSpPr/>
      </dsp:nvSpPr>
      <dsp:spPr>
        <a:xfrm>
          <a:off x="5114401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3EAB98-CA2F-4D1C-A22F-003F566938B2}">
      <dsp:nvSpPr>
        <dsp:cNvPr id="0" name=""/>
        <dsp:cNvSpPr/>
      </dsp:nvSpPr>
      <dsp:spPr>
        <a:xfrm>
          <a:off x="4529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More emphasis on polished experience vs features</a:t>
          </a:r>
        </a:p>
      </dsp:txBody>
      <dsp:txXfrm>
        <a:off x="4529402" y="1544790"/>
        <a:ext cx="1800000" cy="720000"/>
      </dsp:txXfrm>
    </dsp:sp>
    <dsp:sp modelId="{FC8F1D9B-4741-4D84-A54F-6538D474445D}">
      <dsp:nvSpPr>
        <dsp:cNvPr id="0" name=""/>
        <dsp:cNvSpPr/>
      </dsp:nvSpPr>
      <dsp:spPr>
        <a:xfrm>
          <a:off x="2765402" y="2714790"/>
          <a:ext cx="1098000" cy="1098000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3F316-315D-444F-9FDE-5F8CFE34BCC9}">
      <dsp:nvSpPr>
        <dsp:cNvPr id="0" name=""/>
        <dsp:cNvSpPr/>
      </dsp:nvSpPr>
      <dsp:spPr>
        <a:xfrm>
          <a:off x="2999402" y="294879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B3F0E3-9EF7-4ADB-938B-829F4AD01B12}">
      <dsp:nvSpPr>
        <dsp:cNvPr id="0" name=""/>
        <dsp:cNvSpPr/>
      </dsp:nvSpPr>
      <dsp:spPr>
        <a:xfrm>
          <a:off x="2414402" y="415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Help others out.</a:t>
          </a:r>
        </a:p>
      </dsp:txBody>
      <dsp:txXfrm>
        <a:off x="2414402" y="415479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AFD33-0F80-4B87-B917-9F1E17572408}">
      <dsp:nvSpPr>
        <dsp:cNvPr id="0" name=""/>
        <dsp:cNvSpPr/>
      </dsp:nvSpPr>
      <dsp:spPr>
        <a:xfrm>
          <a:off x="1049" y="559505"/>
          <a:ext cx="2455489" cy="122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First game I ever made was in middle school</a:t>
          </a:r>
        </a:p>
      </dsp:txBody>
      <dsp:txXfrm>
        <a:off x="37008" y="595464"/>
        <a:ext cx="2383571" cy="1155826"/>
      </dsp:txXfrm>
    </dsp:sp>
    <dsp:sp modelId="{ABBF9270-3809-4A32-A5E6-AB020A4545BD}">
      <dsp:nvSpPr>
        <dsp:cNvPr id="0" name=""/>
        <dsp:cNvSpPr/>
      </dsp:nvSpPr>
      <dsp:spPr>
        <a:xfrm>
          <a:off x="246598" y="1787250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94158-2091-494C-8EA8-96A6D82DF0BF}">
      <dsp:nvSpPr>
        <dsp:cNvPr id="0" name=""/>
        <dsp:cNvSpPr/>
      </dsp:nvSpPr>
      <dsp:spPr>
        <a:xfrm>
          <a:off x="492147" y="2094186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things in the BGE in Blender 2.49</a:t>
          </a:r>
        </a:p>
      </dsp:txBody>
      <dsp:txXfrm>
        <a:off x="528106" y="2130145"/>
        <a:ext cx="1892473" cy="1155826"/>
      </dsp:txXfrm>
    </dsp:sp>
    <dsp:sp modelId="{FAB148C2-124F-410C-8EB9-40D8704E7E0D}">
      <dsp:nvSpPr>
        <dsp:cNvPr id="0" name=""/>
        <dsp:cNvSpPr/>
      </dsp:nvSpPr>
      <dsp:spPr>
        <a:xfrm>
          <a:off x="3070411" y="559505"/>
          <a:ext cx="2455489" cy="122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Last game (before this one) was in high-school</a:t>
          </a:r>
        </a:p>
      </dsp:txBody>
      <dsp:txXfrm>
        <a:off x="3106370" y="595464"/>
        <a:ext cx="2383571" cy="1155826"/>
      </dsp:txXfrm>
    </dsp:sp>
    <dsp:sp modelId="{93F1AF28-DE61-4629-BF4A-F3F2DEC88251}">
      <dsp:nvSpPr>
        <dsp:cNvPr id="0" name=""/>
        <dsp:cNvSpPr/>
      </dsp:nvSpPr>
      <dsp:spPr>
        <a:xfrm>
          <a:off x="3315960" y="1787250"/>
          <a:ext cx="245548" cy="92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808"/>
              </a:lnTo>
              <a:lnTo>
                <a:pt x="245548" y="920808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492EA-9E6E-4D81-AD0C-B2373F669444}">
      <dsp:nvSpPr>
        <dsp:cNvPr id="0" name=""/>
        <dsp:cNvSpPr/>
      </dsp:nvSpPr>
      <dsp:spPr>
        <a:xfrm>
          <a:off x="3561509" y="2094186"/>
          <a:ext cx="1964391" cy="1227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Similar platformer in the BGE in Blender 2.74</a:t>
          </a:r>
        </a:p>
      </dsp:txBody>
      <dsp:txXfrm>
        <a:off x="3597468" y="2130145"/>
        <a:ext cx="1892473" cy="1155826"/>
      </dsp:txXfrm>
    </dsp:sp>
    <dsp:sp modelId="{9B8B7D1C-62F4-4388-AC99-23C8549A4357}">
      <dsp:nvSpPr>
        <dsp:cNvPr id="0" name=""/>
        <dsp:cNvSpPr/>
      </dsp:nvSpPr>
      <dsp:spPr>
        <a:xfrm>
          <a:off x="6139773" y="559505"/>
          <a:ext cx="2455489" cy="122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Never did serious work in Unity before this game.</a:t>
          </a:r>
        </a:p>
      </dsp:txBody>
      <dsp:txXfrm>
        <a:off x="6175732" y="595464"/>
        <a:ext cx="2383571" cy="1155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6F11E-E8EC-4CAF-8027-CE650DDAD686}">
      <dsp:nvSpPr>
        <dsp:cNvPr id="0" name=""/>
        <dsp:cNvSpPr/>
      </dsp:nvSpPr>
      <dsp:spPr>
        <a:xfrm>
          <a:off x="1061976" y="565043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752B-4DF8-4B4F-B906-1EDDF0222E0E}">
      <dsp:nvSpPr>
        <dsp:cNvPr id="0" name=""/>
        <dsp:cNvSpPr/>
      </dsp:nvSpPr>
      <dsp:spPr>
        <a:xfrm>
          <a:off x="4863" y="1796182"/>
          <a:ext cx="3252656" cy="56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1" kern="1200"/>
            <a:t>MegaMan Adventure </a:t>
          </a:r>
          <a:r>
            <a:rPr lang="en-US" sz="1400" kern="1200"/>
            <a:t>is a fangame created by myself for the Sonic Amateur Games Expo 2018</a:t>
          </a:r>
        </a:p>
      </dsp:txBody>
      <dsp:txXfrm>
        <a:off x="4863" y="1796182"/>
        <a:ext cx="3252656" cy="564132"/>
      </dsp:txXfrm>
    </dsp:sp>
    <dsp:sp modelId="{03E58021-2AE6-4F52-B6AA-589465F754C5}">
      <dsp:nvSpPr>
        <dsp:cNvPr id="0" name=""/>
        <dsp:cNvSpPr/>
      </dsp:nvSpPr>
      <dsp:spPr>
        <a:xfrm>
          <a:off x="4863" y="2403436"/>
          <a:ext cx="3252656" cy="31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50E3C-7A91-423B-A908-111028100FDF}">
      <dsp:nvSpPr>
        <dsp:cNvPr id="0" name=""/>
        <dsp:cNvSpPr/>
      </dsp:nvSpPr>
      <dsp:spPr>
        <a:xfrm>
          <a:off x="4883847" y="565043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EE972-6C8C-4514-B90C-D7DA6A9CC8E2}">
      <dsp:nvSpPr>
        <dsp:cNvPr id="0" name=""/>
        <dsp:cNvSpPr/>
      </dsp:nvSpPr>
      <dsp:spPr>
        <a:xfrm>
          <a:off x="3826734" y="1796182"/>
          <a:ext cx="3252656" cy="56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was designed a created as my first game in Unity</a:t>
          </a:r>
        </a:p>
      </dsp:txBody>
      <dsp:txXfrm>
        <a:off x="3826734" y="1796182"/>
        <a:ext cx="3252656" cy="564132"/>
      </dsp:txXfrm>
    </dsp:sp>
    <dsp:sp modelId="{13F548C6-939C-4D9A-BF01-816DF10D946C}">
      <dsp:nvSpPr>
        <dsp:cNvPr id="0" name=""/>
        <dsp:cNvSpPr/>
      </dsp:nvSpPr>
      <dsp:spPr>
        <a:xfrm>
          <a:off x="3826734" y="2403436"/>
          <a:ext cx="3252656" cy="31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Before this, I made games in Blender</a:t>
          </a:r>
        </a:p>
      </dsp:txBody>
      <dsp:txXfrm>
        <a:off x="3826734" y="2403436"/>
        <a:ext cx="3252656" cy="317645"/>
      </dsp:txXfrm>
    </dsp:sp>
    <dsp:sp modelId="{EAE33CFC-529B-43C8-BDC7-8C149623FDF2}">
      <dsp:nvSpPr>
        <dsp:cNvPr id="0" name=""/>
        <dsp:cNvSpPr/>
      </dsp:nvSpPr>
      <dsp:spPr>
        <a:xfrm>
          <a:off x="8705718" y="565043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38103-E36F-4B4F-A7A1-1E2359E1D47A}">
      <dsp:nvSpPr>
        <dsp:cNvPr id="0" name=""/>
        <dsp:cNvSpPr/>
      </dsp:nvSpPr>
      <dsp:spPr>
        <a:xfrm>
          <a:off x="7648605" y="1796182"/>
          <a:ext cx="3252656" cy="56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was a one man effort.</a:t>
          </a:r>
        </a:p>
      </dsp:txBody>
      <dsp:txXfrm>
        <a:off x="7648605" y="1796182"/>
        <a:ext cx="3252656" cy="564132"/>
      </dsp:txXfrm>
    </dsp:sp>
    <dsp:sp modelId="{134B943E-B69A-4FCD-A50B-A3C948177950}">
      <dsp:nvSpPr>
        <dsp:cNvPr id="0" name=""/>
        <dsp:cNvSpPr/>
      </dsp:nvSpPr>
      <dsp:spPr>
        <a:xfrm>
          <a:off x="7648605" y="2403436"/>
          <a:ext cx="3252656" cy="317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AE393-4D3C-401A-BBB8-EBA67BE33986}">
      <dsp:nvSpPr>
        <dsp:cNvPr id="0" name=""/>
        <dsp:cNvSpPr/>
      </dsp:nvSpPr>
      <dsp:spPr>
        <a:xfrm>
          <a:off x="0" y="433574"/>
          <a:ext cx="66928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41722-F559-4D47-90DB-AB005B521F93}">
      <dsp:nvSpPr>
        <dsp:cNvPr id="0" name=""/>
        <dsp:cNvSpPr/>
      </dsp:nvSpPr>
      <dsp:spPr>
        <a:xfrm>
          <a:off x="334640" y="35054"/>
          <a:ext cx="4684969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 don’t make money off my games yet.</a:t>
          </a:r>
        </a:p>
      </dsp:txBody>
      <dsp:txXfrm>
        <a:off x="373548" y="73962"/>
        <a:ext cx="4607153" cy="719224"/>
      </dsp:txXfrm>
    </dsp:sp>
    <dsp:sp modelId="{B8CEA0AD-7DB2-4AC0-8FDE-FA4B54568368}">
      <dsp:nvSpPr>
        <dsp:cNvPr id="0" name=""/>
        <dsp:cNvSpPr/>
      </dsp:nvSpPr>
      <dsp:spPr>
        <a:xfrm>
          <a:off x="0" y="1658294"/>
          <a:ext cx="66928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ADE49-BB9E-4ED5-BAEA-4402788A9CDD}">
      <dsp:nvSpPr>
        <dsp:cNvPr id="0" name=""/>
        <dsp:cNvSpPr/>
      </dsp:nvSpPr>
      <dsp:spPr>
        <a:xfrm>
          <a:off x="334640" y="1259774"/>
          <a:ext cx="4684969" cy="79704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65000"/>
                <a:lumMod val="110000"/>
              </a:schemeClr>
            </a:gs>
            <a:gs pos="88000">
              <a:schemeClr val="accent2">
                <a:hueOff val="-904150"/>
                <a:satOff val="-552"/>
                <a:lumOff val="215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was the busiest time of the year at my work</a:t>
          </a:r>
        </a:p>
      </dsp:txBody>
      <dsp:txXfrm>
        <a:off x="373548" y="1298682"/>
        <a:ext cx="4607153" cy="719224"/>
      </dsp:txXfrm>
    </dsp:sp>
    <dsp:sp modelId="{E70C7C34-4533-445E-BC6C-163ECBC15B4E}">
      <dsp:nvSpPr>
        <dsp:cNvPr id="0" name=""/>
        <dsp:cNvSpPr/>
      </dsp:nvSpPr>
      <dsp:spPr>
        <a:xfrm>
          <a:off x="0" y="2883015"/>
          <a:ext cx="66928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CF3EC-5531-44D1-A464-7EE4E0C76AF2}">
      <dsp:nvSpPr>
        <dsp:cNvPr id="0" name=""/>
        <dsp:cNvSpPr/>
      </dsp:nvSpPr>
      <dsp:spPr>
        <a:xfrm>
          <a:off x="334640" y="2484494"/>
          <a:ext cx="4684969" cy="79704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65000"/>
                <a:lumMod val="110000"/>
              </a:schemeClr>
            </a:gs>
            <a:gs pos="88000">
              <a:schemeClr val="accent2">
                <a:hueOff val="-1808300"/>
                <a:satOff val="-1104"/>
                <a:lumOff val="431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School stuff</a:t>
          </a:r>
        </a:p>
      </dsp:txBody>
      <dsp:txXfrm>
        <a:off x="373548" y="2523402"/>
        <a:ext cx="4607153" cy="719224"/>
      </dsp:txXfrm>
    </dsp:sp>
    <dsp:sp modelId="{461D90FB-E407-4E50-ADFE-E81A046E521B}">
      <dsp:nvSpPr>
        <dsp:cNvPr id="0" name=""/>
        <dsp:cNvSpPr/>
      </dsp:nvSpPr>
      <dsp:spPr>
        <a:xfrm>
          <a:off x="0" y="4107735"/>
          <a:ext cx="66928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2AC3B-CB5F-4F7F-AACF-5BAF75446F35}">
      <dsp:nvSpPr>
        <dsp:cNvPr id="0" name=""/>
        <dsp:cNvSpPr/>
      </dsp:nvSpPr>
      <dsp:spPr>
        <a:xfrm>
          <a:off x="334640" y="3709215"/>
          <a:ext cx="4684969" cy="79704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0"/>
                <a:satOff val="-1656"/>
                <a:lumOff val="64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Family stuff</a:t>
          </a:r>
        </a:p>
      </dsp:txBody>
      <dsp:txXfrm>
        <a:off x="373548" y="3748123"/>
        <a:ext cx="4607153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B379-B252-4914-AF4B-E8797ECEB9DD}">
      <dsp:nvSpPr>
        <dsp:cNvPr id="0" name=""/>
        <dsp:cNvSpPr/>
      </dsp:nvSpPr>
      <dsp:spPr>
        <a:xfrm>
          <a:off x="817484" y="3096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Movement works, </a:t>
          </a:r>
          <a:r>
            <a:rPr lang="en-US" sz="1700" i="1" kern="1200" dirty="0"/>
            <a:t>-</a:t>
          </a:r>
          <a:r>
            <a:rPr lang="en-US" sz="1700" i="1" kern="1200" dirty="0" err="1"/>
            <a:t>ish</a:t>
          </a:r>
          <a:endParaRPr lang="en-US" sz="1700" kern="1200" dirty="0"/>
        </a:p>
      </dsp:txBody>
      <dsp:txXfrm>
        <a:off x="817484" y="3096"/>
        <a:ext cx="2408498" cy="1445098"/>
      </dsp:txXfrm>
    </dsp:sp>
    <dsp:sp modelId="{11BE6B43-51B8-443E-8E7A-FD96C7739D63}">
      <dsp:nvSpPr>
        <dsp:cNvPr id="0" name=""/>
        <dsp:cNvSpPr/>
      </dsp:nvSpPr>
      <dsp:spPr>
        <a:xfrm>
          <a:off x="3466831" y="3096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Camera was fully functional</a:t>
          </a:r>
        </a:p>
      </dsp:txBody>
      <dsp:txXfrm>
        <a:off x="3466831" y="3096"/>
        <a:ext cx="2408498" cy="1445098"/>
      </dsp:txXfrm>
    </dsp:sp>
    <dsp:sp modelId="{E9A73E44-6401-45E2-ADB0-9803EE27F68D}">
      <dsp:nvSpPr>
        <dsp:cNvPr id="0" name=""/>
        <dsp:cNvSpPr/>
      </dsp:nvSpPr>
      <dsp:spPr>
        <a:xfrm>
          <a:off x="817484" y="1689045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Boss fight does exist</a:t>
          </a:r>
        </a:p>
      </dsp:txBody>
      <dsp:txXfrm>
        <a:off x="817484" y="1689045"/>
        <a:ext cx="2408498" cy="1445098"/>
      </dsp:txXfrm>
    </dsp:sp>
    <dsp:sp modelId="{1AADA261-5C3C-40E3-B48B-CDA6BDB5DC55}">
      <dsp:nvSpPr>
        <dsp:cNvPr id="0" name=""/>
        <dsp:cNvSpPr/>
      </dsp:nvSpPr>
      <dsp:spPr>
        <a:xfrm>
          <a:off x="3466831" y="1689045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enemy types with differing levels of health</a:t>
          </a:r>
        </a:p>
      </dsp:txBody>
      <dsp:txXfrm>
        <a:off x="3466831" y="1689045"/>
        <a:ext cx="2408498" cy="1445098"/>
      </dsp:txXfrm>
    </dsp:sp>
    <dsp:sp modelId="{E4E7B0FC-8050-4B43-8235-E8DB2F3F78C0}">
      <dsp:nvSpPr>
        <dsp:cNvPr id="0" name=""/>
        <dsp:cNvSpPr/>
      </dsp:nvSpPr>
      <dsp:spPr>
        <a:xfrm>
          <a:off x="817484" y="3374994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Pickups</a:t>
          </a:r>
        </a:p>
      </dsp:txBody>
      <dsp:txXfrm>
        <a:off x="817484" y="3374994"/>
        <a:ext cx="2408498" cy="1445098"/>
      </dsp:txXfrm>
    </dsp:sp>
    <dsp:sp modelId="{6330A633-497E-4AAB-964E-04CF6A39C71D}">
      <dsp:nvSpPr>
        <dsp:cNvPr id="0" name=""/>
        <dsp:cNvSpPr/>
      </dsp:nvSpPr>
      <dsp:spPr>
        <a:xfrm>
          <a:off x="3466831" y="3374994"/>
          <a:ext cx="2408498" cy="1445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 stages, with a fourth one being a boss fight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Island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Island (night)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Evil Base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Evil Base (arena)</a:t>
          </a:r>
        </a:p>
      </dsp:txBody>
      <dsp:txXfrm>
        <a:off x="3466831" y="3374994"/>
        <a:ext cx="2408498" cy="1445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2A873-0C0B-4FCB-B628-EE36AC68A919}">
      <dsp:nvSpPr>
        <dsp:cNvPr id="0" name=""/>
        <dsp:cNvSpPr/>
      </dsp:nvSpPr>
      <dsp:spPr>
        <a:xfrm>
          <a:off x="816" y="1933653"/>
          <a:ext cx="1911765" cy="955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Multiple boss fights</a:t>
          </a:r>
        </a:p>
      </dsp:txBody>
      <dsp:txXfrm>
        <a:off x="28813" y="1961650"/>
        <a:ext cx="1855771" cy="899888"/>
      </dsp:txXfrm>
    </dsp:sp>
    <dsp:sp modelId="{E7B866E5-5D8A-4ABD-B8CB-760E0D89BDFD}">
      <dsp:nvSpPr>
        <dsp:cNvPr id="0" name=""/>
        <dsp:cNvSpPr/>
      </dsp:nvSpPr>
      <dsp:spPr>
        <a:xfrm>
          <a:off x="2390524" y="1933653"/>
          <a:ext cx="1911765" cy="955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Ratchet and Clank feel of game</a:t>
          </a:r>
        </a:p>
      </dsp:txBody>
      <dsp:txXfrm>
        <a:off x="2418521" y="1961650"/>
        <a:ext cx="1855771" cy="899888"/>
      </dsp:txXfrm>
    </dsp:sp>
    <dsp:sp modelId="{897485F1-155A-4FB2-95E2-BBFCE279CD4D}">
      <dsp:nvSpPr>
        <dsp:cNvPr id="0" name=""/>
        <dsp:cNvSpPr/>
      </dsp:nvSpPr>
      <dsp:spPr>
        <a:xfrm>
          <a:off x="4780231" y="1933653"/>
          <a:ext cx="1911765" cy="955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Polish</a:t>
          </a:r>
        </a:p>
      </dsp:txBody>
      <dsp:txXfrm>
        <a:off x="4808228" y="1961650"/>
        <a:ext cx="1855771" cy="899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2D6A6-D976-4098-B1AF-4533DA6F0430}">
      <dsp:nvSpPr>
        <dsp:cNvPr id="0" name=""/>
        <dsp:cNvSpPr/>
      </dsp:nvSpPr>
      <dsp:spPr>
        <a:xfrm>
          <a:off x="400651" y="1342290"/>
          <a:ext cx="1200937" cy="1200937"/>
        </a:xfrm>
        <a:prstGeom prst="round2Diag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73A4F-BD81-4A88-B0D3-A0519E718D0E}">
      <dsp:nvSpPr>
        <dsp:cNvPr id="0" name=""/>
        <dsp:cNvSpPr/>
      </dsp:nvSpPr>
      <dsp:spPr>
        <a:xfrm>
          <a:off x="656589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94AA16-C40F-4817-96E8-37DA65F16F0B}">
      <dsp:nvSpPr>
        <dsp:cNvPr id="0" name=""/>
        <dsp:cNvSpPr/>
      </dsp:nvSpPr>
      <dsp:spPr>
        <a:xfrm>
          <a:off x="16745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Didn’t know what I was doing at the time</a:t>
          </a:r>
        </a:p>
      </dsp:txBody>
      <dsp:txXfrm>
        <a:off x="16745" y="2917290"/>
        <a:ext cx="1968750" cy="720000"/>
      </dsp:txXfrm>
    </dsp:sp>
    <dsp:sp modelId="{2A0AAA5F-29EC-4287-8209-83C8DA82BB8B}">
      <dsp:nvSpPr>
        <dsp:cNvPr id="0" name=""/>
        <dsp:cNvSpPr/>
      </dsp:nvSpPr>
      <dsp:spPr>
        <a:xfrm>
          <a:off x="2713933" y="1342290"/>
          <a:ext cx="1200937" cy="1200937"/>
        </a:xfrm>
        <a:prstGeom prst="round2Diag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10D04-905F-4453-88E0-4309DC8C901A}">
      <dsp:nvSpPr>
        <dsp:cNvPr id="0" name=""/>
        <dsp:cNvSpPr/>
      </dsp:nvSpPr>
      <dsp:spPr>
        <a:xfrm>
          <a:off x="2969870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3D781-1AC1-401E-94FB-9FF2D3B3502E}">
      <dsp:nvSpPr>
        <dsp:cNvPr id="0" name=""/>
        <dsp:cNvSpPr/>
      </dsp:nvSpPr>
      <dsp:spPr>
        <a:xfrm>
          <a:off x="2330027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Ran out of time due to work/school/game-development balance</a:t>
          </a:r>
        </a:p>
      </dsp:txBody>
      <dsp:txXfrm>
        <a:off x="2330027" y="2917290"/>
        <a:ext cx="1968750" cy="720000"/>
      </dsp:txXfrm>
    </dsp:sp>
    <dsp:sp modelId="{826A290F-2C50-400B-B21F-5236D8683113}">
      <dsp:nvSpPr>
        <dsp:cNvPr id="0" name=""/>
        <dsp:cNvSpPr/>
      </dsp:nvSpPr>
      <dsp:spPr>
        <a:xfrm>
          <a:off x="5027214" y="1342290"/>
          <a:ext cx="1200937" cy="1200937"/>
        </a:xfrm>
        <a:prstGeom prst="round2Diag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4E225-0E27-4644-AEB2-8D17CB27CB34}">
      <dsp:nvSpPr>
        <dsp:cNvPr id="0" name=""/>
        <dsp:cNvSpPr/>
      </dsp:nvSpPr>
      <dsp:spPr>
        <a:xfrm>
          <a:off x="5283151" y="159822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722B6-55B5-454D-92C0-CFACD023BE35}">
      <dsp:nvSpPr>
        <dsp:cNvPr id="0" name=""/>
        <dsp:cNvSpPr/>
      </dsp:nvSpPr>
      <dsp:spPr>
        <a:xfrm>
          <a:off x="4643308" y="291729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Had to make-do with what I had at the last second.</a:t>
          </a:r>
        </a:p>
      </dsp:txBody>
      <dsp:txXfrm>
        <a:off x="4643308" y="2917290"/>
        <a:ext cx="196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FA103-2DEC-44E3-9D07-0A28C4A6ECC3}">
      <dsp:nvSpPr>
        <dsp:cNvPr id="0" name=""/>
        <dsp:cNvSpPr/>
      </dsp:nvSpPr>
      <dsp:spPr>
        <a:xfrm rot="5400000">
          <a:off x="3535984" y="-906654"/>
          <a:ext cx="1943203" cy="424243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Although they played an older version on the Stream.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Views: 2753 atm, with two 5 star reviews</a:t>
          </a:r>
        </a:p>
      </dsp:txBody>
      <dsp:txXfrm rot="-5400000">
        <a:off x="2386369" y="337820"/>
        <a:ext cx="4147575" cy="1753485"/>
      </dsp:txXfrm>
    </dsp:sp>
    <dsp:sp modelId="{22CFEEFF-145A-4E4A-AAA0-BA1949183833}">
      <dsp:nvSpPr>
        <dsp:cNvPr id="0" name=""/>
        <dsp:cNvSpPr/>
      </dsp:nvSpPr>
      <dsp:spPr>
        <a:xfrm>
          <a:off x="0" y="60"/>
          <a:ext cx="2386369" cy="24290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was released in time for the showcase.</a:t>
          </a:r>
        </a:p>
      </dsp:txBody>
      <dsp:txXfrm>
        <a:off x="116493" y="116553"/>
        <a:ext cx="2153383" cy="2196018"/>
      </dsp:txXfrm>
    </dsp:sp>
    <dsp:sp modelId="{197A1FF7-CDE8-4A5D-A09B-19B8C48BDE9F}">
      <dsp:nvSpPr>
        <dsp:cNvPr id="0" name=""/>
        <dsp:cNvSpPr/>
      </dsp:nvSpPr>
      <dsp:spPr>
        <a:xfrm rot="5400000">
          <a:off x="3535984" y="1643800"/>
          <a:ext cx="1943203" cy="424243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Last game in day 2 of his playthrough.</a:t>
          </a:r>
        </a:p>
      </dsp:txBody>
      <dsp:txXfrm rot="-5400000">
        <a:off x="2386369" y="2888275"/>
        <a:ext cx="4147575" cy="1753485"/>
      </dsp:txXfrm>
    </dsp:sp>
    <dsp:sp modelId="{28B3717C-4DCA-4FCE-A7A0-7DFD645763F6}">
      <dsp:nvSpPr>
        <dsp:cNvPr id="0" name=""/>
        <dsp:cNvSpPr/>
      </dsp:nvSpPr>
      <dsp:spPr>
        <a:xfrm>
          <a:off x="0" y="2550515"/>
          <a:ext cx="2386369" cy="242900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SomeCallMeJohnny gave the game a go as well.</a:t>
          </a:r>
        </a:p>
      </dsp:txBody>
      <dsp:txXfrm>
        <a:off x="116493" y="2667008"/>
        <a:ext cx="2153383" cy="21960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68A6A-AC9A-4D33-B005-A8A12D7A3CB8}">
      <dsp:nvSpPr>
        <dsp:cNvPr id="0" name=""/>
        <dsp:cNvSpPr/>
      </dsp:nvSpPr>
      <dsp:spPr>
        <a:xfrm>
          <a:off x="1944" y="1369384"/>
          <a:ext cx="1066078" cy="1066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6234C-1CD2-455B-A3B0-B75D900207C3}">
      <dsp:nvSpPr>
        <dsp:cNvPr id="0" name=""/>
        <dsp:cNvSpPr/>
      </dsp:nvSpPr>
      <dsp:spPr>
        <a:xfrm>
          <a:off x="1944" y="2531817"/>
          <a:ext cx="3045937" cy="45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There is a lot to fix in this game</a:t>
          </a:r>
        </a:p>
      </dsp:txBody>
      <dsp:txXfrm>
        <a:off x="1944" y="2531817"/>
        <a:ext cx="3045937" cy="456890"/>
      </dsp:txXfrm>
    </dsp:sp>
    <dsp:sp modelId="{95FBD4B8-F856-4D4F-9E15-BC154E000096}">
      <dsp:nvSpPr>
        <dsp:cNvPr id="0" name=""/>
        <dsp:cNvSpPr/>
      </dsp:nvSpPr>
      <dsp:spPr>
        <a:xfrm>
          <a:off x="1944" y="3033524"/>
          <a:ext cx="3045937" cy="5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06772-3E40-4D56-8BE5-01D2F0B4EF18}">
      <dsp:nvSpPr>
        <dsp:cNvPr id="0" name=""/>
        <dsp:cNvSpPr/>
      </dsp:nvSpPr>
      <dsp:spPr>
        <a:xfrm>
          <a:off x="3580921" y="1369384"/>
          <a:ext cx="1066078" cy="1066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558C2-0AF3-4AB6-9451-EAFA394D393B}">
      <dsp:nvSpPr>
        <dsp:cNvPr id="0" name=""/>
        <dsp:cNvSpPr/>
      </dsp:nvSpPr>
      <dsp:spPr>
        <a:xfrm>
          <a:off x="3580921" y="2531817"/>
          <a:ext cx="3045937" cy="45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Features that are a MUST:</a:t>
          </a:r>
        </a:p>
      </dsp:txBody>
      <dsp:txXfrm>
        <a:off x="3580921" y="2531817"/>
        <a:ext cx="3045937" cy="456890"/>
      </dsp:txXfrm>
    </dsp:sp>
    <dsp:sp modelId="{E30A9EAA-3C4C-4EC1-BBC4-6677B6F62098}">
      <dsp:nvSpPr>
        <dsp:cNvPr id="0" name=""/>
        <dsp:cNvSpPr/>
      </dsp:nvSpPr>
      <dsp:spPr>
        <a:xfrm>
          <a:off x="3580921" y="3033524"/>
          <a:ext cx="3045937" cy="576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Audio control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Sensitivity control</a:t>
          </a:r>
        </a:p>
      </dsp:txBody>
      <dsp:txXfrm>
        <a:off x="3580921" y="3033524"/>
        <a:ext cx="3045937" cy="57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86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50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9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0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0A5D-889E-44B5-AA04-04AE5104554A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7CCF16-5369-4166-A029-A52DC6DC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2541-804B-4A3A-B1C2-FF37338A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Alpha Build Post-Mortum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9773A-2709-4FD8-AEC6-7BB1706E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471488"/>
          </a:xfrm>
        </p:spPr>
        <p:txBody>
          <a:bodyPr>
            <a:normAutofit/>
          </a:bodyPr>
          <a:lstStyle/>
          <a:p>
            <a:pPr algn="l"/>
            <a:r>
              <a:rPr lang="en-US"/>
              <a:t>Analysis of the sole developer, Zack Kirchens (ZackXevious)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5CE133B-959B-4919-80EA-50C22590D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r="2" b="17591"/>
          <a:stretch/>
        </p:blipFill>
        <p:spPr>
          <a:xfrm>
            <a:off x="985965" y="1358041"/>
            <a:ext cx="4883927" cy="2145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68D924-6FDC-448E-8F6C-F002C73FE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61" y="842508"/>
            <a:ext cx="3176540" cy="31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A0107-2242-403D-A9B8-18CF35B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What I didn’t accomplish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405879-2811-45D7-8840-C265E8670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3869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0107-2242-403D-A9B8-18CF35B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6C66F-DC2A-45E5-823F-4CC6BA161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0665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3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C234-5F26-46AE-B1EE-92DFB500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Response to release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6302CA6-8E05-480A-8B45-5CDB2B5F9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2821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9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C234-5F26-46AE-B1EE-92DFB50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release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831E-460D-49E5-848C-1DF75E2B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SAGE: </a:t>
            </a:r>
          </a:p>
          <a:p>
            <a:pPr lvl="1"/>
            <a:r>
              <a:rPr lang="en-US" dirty="0"/>
              <a:t>Favorable, but not perfect</a:t>
            </a:r>
          </a:p>
          <a:p>
            <a:pPr lvl="1"/>
            <a:r>
              <a:rPr lang="en-US" dirty="0"/>
              <a:t>Overshadowed by games like </a:t>
            </a:r>
            <a:r>
              <a:rPr lang="en-US" dirty="0" err="1"/>
              <a:t>GrandDadMania</a:t>
            </a:r>
            <a:r>
              <a:rPr lang="en-US" dirty="0"/>
              <a:t> and other, more together games</a:t>
            </a:r>
          </a:p>
          <a:p>
            <a:r>
              <a:rPr lang="en-US" dirty="0"/>
              <a:t>Johnny:</a:t>
            </a:r>
          </a:p>
          <a:p>
            <a:pPr lvl="1"/>
            <a:r>
              <a:rPr lang="en-US" dirty="0"/>
              <a:t>“Thankfully we ran out of time.”</a:t>
            </a:r>
          </a:p>
          <a:p>
            <a:pPr lvl="1"/>
            <a:r>
              <a:rPr lang="en-US" dirty="0"/>
              <a:t>“This is what </a:t>
            </a:r>
            <a:r>
              <a:rPr lang="en-US" dirty="0" err="1"/>
              <a:t>Megaman</a:t>
            </a:r>
            <a:r>
              <a:rPr lang="en-US" dirty="0"/>
              <a:t> was doing on his hiatus”</a:t>
            </a:r>
          </a:p>
          <a:p>
            <a:pPr lvl="1"/>
            <a:r>
              <a:rPr lang="en-US" dirty="0"/>
              <a:t>“Is this robot hell?”</a:t>
            </a:r>
          </a:p>
        </p:txBody>
      </p:sp>
    </p:spTree>
    <p:extLst>
      <p:ext uri="{BB962C8B-B14F-4D97-AF65-F5344CB8AC3E}">
        <p14:creationId xmlns:p14="http://schemas.microsoft.com/office/powerpoint/2010/main" val="5681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3C2B-A695-4B08-842C-61050E4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Taking criticism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25E2D-F1C6-4773-90D7-2384E55FC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1500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13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1E49-5643-43F5-A5F6-73F56063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Going forward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43B431-80E8-4B31-9C7D-E06F3CB92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795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8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7BB101-87F0-413A-9297-F639498B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968849-A2DB-420F-9309-E530C1637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99658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4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8FFD-374E-40FE-A2BC-B010C5F3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Overview (about myself)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95DBE-7C1E-4224-8BAF-CA71157EA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3370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F3C13F-EA99-4689-BE2B-EA3BC6F7DDFC}"/>
              </a:ext>
            </a:extLst>
          </p:cNvPr>
          <p:cNvSpPr txBox="1"/>
          <p:nvPr/>
        </p:nvSpPr>
        <p:spPr>
          <a:xfrm>
            <a:off x="677334" y="1358537"/>
            <a:ext cx="874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name is Zachary Kirchens, I’m a 22 y/o game developer and student from Texas</a:t>
            </a:r>
          </a:p>
        </p:txBody>
      </p:sp>
    </p:spTree>
    <p:extLst>
      <p:ext uri="{BB962C8B-B14F-4D97-AF65-F5344CB8AC3E}">
        <p14:creationId xmlns:p14="http://schemas.microsoft.com/office/powerpoint/2010/main" val="90358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ACB97D-3442-4544-A56B-3D2D1A63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Overview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(what even is this game?)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5EBDD-7C50-4764-B76D-817B53234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507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9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7D92-6F01-49F3-A18C-9E57A246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set out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DDD6-FF21-403E-A1F3-19C7BC29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3D action adventure game with both keyboard, mouse, and controller support in the Unity game engine</a:t>
            </a:r>
          </a:p>
          <a:p>
            <a:pPr lvl="1"/>
            <a:r>
              <a:rPr lang="en-US" dirty="0"/>
              <a:t>Fully explorable</a:t>
            </a:r>
          </a:p>
          <a:p>
            <a:r>
              <a:rPr lang="en-US" dirty="0"/>
              <a:t>3D camera similar to Super Mario 64</a:t>
            </a:r>
          </a:p>
          <a:p>
            <a:pPr lvl="1"/>
            <a:r>
              <a:rPr lang="en-US" dirty="0"/>
              <a:t>Analog controls, moves with player.</a:t>
            </a:r>
          </a:p>
          <a:p>
            <a:r>
              <a:rPr lang="en-US" dirty="0"/>
              <a:t>Gameplay feel similar to Ratchet and Clank</a:t>
            </a:r>
          </a:p>
          <a:p>
            <a:pPr lvl="1"/>
            <a:r>
              <a:rPr lang="en-US" dirty="0"/>
              <a:t>Gunplay, multiple enemies, health pickups, etc.</a:t>
            </a:r>
          </a:p>
          <a:p>
            <a:r>
              <a:rPr lang="en-US" dirty="0"/>
              <a:t>At least 3 stages</a:t>
            </a:r>
          </a:p>
          <a:p>
            <a:r>
              <a:rPr lang="en-US" dirty="0"/>
              <a:t>A boss fight (with characterization)</a:t>
            </a:r>
          </a:p>
          <a:p>
            <a:r>
              <a:rPr lang="en-US" dirty="0"/>
              <a:t>Polish enough that people want to play it.</a:t>
            </a:r>
          </a:p>
          <a:p>
            <a:r>
              <a:rPr lang="en-US" dirty="0"/>
              <a:t>Story?</a:t>
            </a:r>
          </a:p>
          <a:p>
            <a:r>
              <a:rPr lang="en-US" dirty="0"/>
              <a:t>(This was the bare minimum)</a:t>
            </a:r>
          </a:p>
        </p:txBody>
      </p:sp>
    </p:spTree>
    <p:extLst>
      <p:ext uri="{BB962C8B-B14F-4D97-AF65-F5344CB8AC3E}">
        <p14:creationId xmlns:p14="http://schemas.microsoft.com/office/powerpoint/2010/main" val="33404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80FA-0A4F-4D2C-B7F0-3C43E974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Biting off more than I can chew?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5B60-0E27-4990-937E-9A4EE5E7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chasing after other ideas during development</a:t>
            </a:r>
          </a:p>
          <a:p>
            <a:pPr lvl="1"/>
            <a:r>
              <a:rPr lang="en-US" dirty="0"/>
              <a:t>2D sections</a:t>
            </a:r>
          </a:p>
          <a:p>
            <a:pPr lvl="1"/>
            <a:r>
              <a:rPr lang="en-US" dirty="0"/>
              <a:t>Level themes</a:t>
            </a:r>
          </a:p>
          <a:p>
            <a:pPr lvl="1"/>
            <a:r>
              <a:rPr lang="en-US" dirty="0"/>
              <a:t>Enemy themes</a:t>
            </a:r>
          </a:p>
          <a:p>
            <a:pPr lvl="1"/>
            <a:r>
              <a:rPr lang="en-US" dirty="0"/>
              <a:t>Trying to get people on-board</a:t>
            </a:r>
          </a:p>
          <a:p>
            <a:r>
              <a:rPr lang="en-US" dirty="0"/>
              <a:t>All while still learning Unity.</a:t>
            </a:r>
          </a:p>
        </p:txBody>
      </p:sp>
    </p:spTree>
    <p:extLst>
      <p:ext uri="{BB962C8B-B14F-4D97-AF65-F5344CB8AC3E}">
        <p14:creationId xmlns:p14="http://schemas.microsoft.com/office/powerpoint/2010/main" val="17038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BB17-DA57-4957-903D-5BC2586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 err="1"/>
              <a:t>Gamedev</a:t>
            </a:r>
            <a:r>
              <a:rPr lang="en-US" dirty="0"/>
              <a:t>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F858-5BC4-4BB3-A555-1575BA37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Total development time: 3 months (end of May to the end of August)</a:t>
            </a:r>
          </a:p>
          <a:p>
            <a:pPr lvl="1"/>
            <a:r>
              <a:rPr lang="en-US" dirty="0"/>
              <a:t>Game was originally something else for two months, had to be retrofit to be </a:t>
            </a:r>
            <a:r>
              <a:rPr lang="en-US" dirty="0" err="1"/>
              <a:t>Megaman</a:t>
            </a:r>
            <a:r>
              <a:rPr lang="en-US" dirty="0"/>
              <a:t>.</a:t>
            </a:r>
          </a:p>
          <a:p>
            <a:r>
              <a:rPr lang="en-US" dirty="0"/>
              <a:t>Decent development time?</a:t>
            </a:r>
          </a:p>
        </p:txBody>
      </p:sp>
    </p:spTree>
    <p:extLst>
      <p:ext uri="{BB962C8B-B14F-4D97-AF65-F5344CB8AC3E}">
        <p14:creationId xmlns:p14="http://schemas.microsoft.com/office/powerpoint/2010/main" val="66507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5841ED-FB34-4519-9C82-4B788E19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Game/Work Balance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E8659-59BF-49C4-9AC7-857BC60E1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9601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4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A0107-2242-403D-A9B8-18CF35B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chemeClr val="accent1">
                    <a:lumMod val="75000"/>
                  </a:schemeClr>
                </a:solidFill>
              </a:rPr>
              <a:t>What I actually accomplished.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38D2E-EFC0-4C5D-8D62-F8886035A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3168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580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Alpha Build Post-Mortum</vt:lpstr>
      <vt:lpstr>Table of contents</vt:lpstr>
      <vt:lpstr>Overview (about myself)</vt:lpstr>
      <vt:lpstr>Overview  (what even is this game?)</vt:lpstr>
      <vt:lpstr>What I set out to do</vt:lpstr>
      <vt:lpstr>Biting off more than I can chew?</vt:lpstr>
      <vt:lpstr>Gamedev Timer</vt:lpstr>
      <vt:lpstr>Game/Work Balance</vt:lpstr>
      <vt:lpstr>What I actually accomplished.</vt:lpstr>
      <vt:lpstr>What I didn’t accomplish</vt:lpstr>
      <vt:lpstr>Why</vt:lpstr>
      <vt:lpstr>Response to release</vt:lpstr>
      <vt:lpstr>Response to release pt 2</vt:lpstr>
      <vt:lpstr>Taking criticism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Build Post-Mortum</dc:title>
  <dc:creator>Zachary Kirchens</dc:creator>
  <cp:lastModifiedBy>Zachary Kirchens</cp:lastModifiedBy>
  <cp:revision>4</cp:revision>
  <dcterms:created xsi:type="dcterms:W3CDTF">2018-09-01T22:26:57Z</dcterms:created>
  <dcterms:modified xsi:type="dcterms:W3CDTF">2018-09-02T00:11:58Z</dcterms:modified>
</cp:coreProperties>
</file>