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778B-A018-4DB2-A27A-8C04C294E36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A2E1-EFEB-4926-B42F-99ACFE8D83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14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778B-A018-4DB2-A27A-8C04C294E36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A2E1-EFEB-4926-B42F-99ACFE8D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7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778B-A018-4DB2-A27A-8C04C294E36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A2E1-EFEB-4926-B42F-99ACFE8D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59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778B-A018-4DB2-A27A-8C04C294E36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A2E1-EFEB-4926-B42F-99ACFE8D83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419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778B-A018-4DB2-A27A-8C04C294E36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A2E1-EFEB-4926-B42F-99ACFE8D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39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778B-A018-4DB2-A27A-8C04C294E36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A2E1-EFEB-4926-B42F-99ACFE8D83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178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778B-A018-4DB2-A27A-8C04C294E36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A2E1-EFEB-4926-B42F-99ACFE8D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77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778B-A018-4DB2-A27A-8C04C294E36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A2E1-EFEB-4926-B42F-99ACFE8D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91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778B-A018-4DB2-A27A-8C04C294E36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A2E1-EFEB-4926-B42F-99ACFE8D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3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778B-A018-4DB2-A27A-8C04C294E36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A2E1-EFEB-4926-B42F-99ACFE8D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3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778B-A018-4DB2-A27A-8C04C294E36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A2E1-EFEB-4926-B42F-99ACFE8D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1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778B-A018-4DB2-A27A-8C04C294E36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A2E1-EFEB-4926-B42F-99ACFE8D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2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778B-A018-4DB2-A27A-8C04C294E36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A2E1-EFEB-4926-B42F-99ACFE8D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1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778B-A018-4DB2-A27A-8C04C294E36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A2E1-EFEB-4926-B42F-99ACFE8D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5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778B-A018-4DB2-A27A-8C04C294E36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A2E1-EFEB-4926-B42F-99ACFE8D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8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778B-A018-4DB2-A27A-8C04C294E36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A2E1-EFEB-4926-B42F-99ACFE8D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6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778B-A018-4DB2-A27A-8C04C294E36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A2E1-EFEB-4926-B42F-99ACFE8D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9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FD6778B-A018-4DB2-A27A-8C04C294E36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ECA2E1-EFEB-4926-B42F-99ACFE8D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9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bg2">
                <a:tint val="97000"/>
                <a:hueMod val="92000"/>
                <a:satMod val="169000"/>
                <a:lumMod val="15000"/>
                <a:lumOff val="85000"/>
              </a:schemeClr>
            </a:gs>
            <a:gs pos="100000">
              <a:schemeClr val="bg2">
                <a:shade val="96000"/>
                <a:satMod val="120000"/>
                <a:lumMod val="88000"/>
                <a:lumOff val="12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D1EC083B-F2D6-4A89-8AA7-05E8C8EF4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5700271"/>
            <a:ext cx="2634492" cy="1157729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7" name="Picture 6" descr="A picture containing toy&#10;&#10;Description generated with high confidence">
            <a:extLst>
              <a:ext uri="{FF2B5EF4-FFF2-40B4-BE49-F238E27FC236}">
                <a16:creationId xmlns:a16="http://schemas.microsoft.com/office/drawing/2014/main" id="{4FEA8063-024E-42FD-B44D-2FD07AC7D9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2" t="5306" r="51250"/>
          <a:stretch/>
        </p:blipFill>
        <p:spPr>
          <a:xfrm>
            <a:off x="354562" y="363894"/>
            <a:ext cx="4954555" cy="6494106"/>
          </a:xfrm>
          <a:prstGeom prst="rect">
            <a:avLst/>
          </a:prstGeom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7C12918A-5DB9-46DD-8AE2-A20DDCCB0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773" y="1411111"/>
            <a:ext cx="7751912" cy="387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79197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Slice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Kirchens</dc:creator>
  <cp:lastModifiedBy>Zachary Kirchens</cp:lastModifiedBy>
  <cp:revision>2</cp:revision>
  <dcterms:created xsi:type="dcterms:W3CDTF">2018-11-13T21:40:03Z</dcterms:created>
  <dcterms:modified xsi:type="dcterms:W3CDTF">2018-11-13T21:46:30Z</dcterms:modified>
</cp:coreProperties>
</file>