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64D26-80B0-43F1-8258-3A94F5C5F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16129B-9A14-4644-8148-257B5CBFC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C94B9-DF35-4AED-BF6A-0D79687F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38A-DE92-47E9-86A8-6AA1459E022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6CD57B-9B3A-4240-AAA7-F46D9903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9F3FF5-F94F-4224-9E4F-880EC2F3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7B18-D5FD-41F9-816C-6EFAC3DB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47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D3253-DECE-49BB-9246-EBD03F1F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678A7B-06C6-40DA-8731-F0283723E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87A7F6-ED65-4BD4-BC93-7690DC7D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38A-DE92-47E9-86A8-6AA1459E022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64B93-103F-4402-A986-772DB3953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E879F-29BA-4B99-AC36-11013D96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7B18-D5FD-41F9-816C-6EFAC3DB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50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6B17DB-7B30-48E0-8180-491E8D676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646206-39AA-43E3-BE37-6EA518F8B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31D243-632F-47E1-88ED-3BAE6688C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38A-DE92-47E9-86A8-6AA1459E022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15268-A44F-439D-912B-4B0F9971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656247-3982-43F4-A05C-C566446A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7B18-D5FD-41F9-816C-6EFAC3DB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7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B756C-B770-4337-9126-9BDE34F0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B81455-911E-47C6-A91D-9D3A0E362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AB5555-ECF8-4F5F-B0D3-A70744C26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38A-DE92-47E9-86A8-6AA1459E022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1154B8-8CE2-4F71-B946-61265A8E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C99A9-E514-4403-A055-C97DB3F4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7B18-D5FD-41F9-816C-6EFAC3DB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95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679B0-5053-4267-A35A-5E97AFBC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934375-3F7B-42EC-BEAE-3B593F665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C35D-617B-49E6-960B-8F2C84AC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38A-DE92-47E9-86A8-6AA1459E022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64D63C-DAD9-4E5A-BFC5-91DD29B4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B7D1CA-0061-467B-9360-D089749A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7B18-D5FD-41F9-816C-6EFAC3DB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7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3FFA9-192E-429D-BA3C-D6BB476A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14F92-812E-49AE-93A0-B18A0E185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DD68B4-2086-4A95-B46C-77C99ED19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C1B2DB-4E60-4BFA-929A-AE270EDC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38A-DE92-47E9-86A8-6AA1459E022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798F38-1ABD-4BF2-AB35-B325ED986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C9B65A-F7DA-4B1C-BDA1-FA44409A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7B18-D5FD-41F9-816C-6EFAC3DB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86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0F47D-A6D1-4FFB-862C-A61751A98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F4E1D0-668D-4C46-B3F0-EC2339FAD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94A58-1FB5-4E73-8C5E-905260558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1A80A5-68FD-40B0-A5C2-BE29FF747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D888D4-7D9C-47AA-8C43-EC18C6FCE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360E98-55E0-4429-9981-B7B41AD06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38A-DE92-47E9-86A8-6AA1459E022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3EAFA7-70D3-4E06-851F-A27951F5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4BA278-D320-4087-8E29-2C7D5247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7B18-D5FD-41F9-816C-6EFAC3DB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97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2587F-7F0D-4325-8ADD-6A66B5A0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697C01-B17C-4067-AB22-4BC32887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38A-DE92-47E9-86A8-6AA1459E022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ABA78A-4719-48FD-82B3-04BB3800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F986B5-2E60-4FD4-B3B3-EC3E1F53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7B18-D5FD-41F9-816C-6EFAC3DB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88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89ECCF-7FC4-4F40-B381-F0F7C7CC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38A-DE92-47E9-86A8-6AA1459E022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634D6B-A5B3-4AF6-9D39-34F8D3D0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D67B39-C150-426E-B0C1-A4185463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7B18-D5FD-41F9-816C-6EFAC3DB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3EBCE-18CE-4DD9-AB59-F0119DA8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2B191F-E217-4665-B225-334DBE642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70961C-8B1C-4B20-BFB4-BC9A6C976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83DC0B-93BA-4BB3-8217-D1F2F9D90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38A-DE92-47E9-86A8-6AA1459E022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38CED8-AAC3-409B-A13A-E4887999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87467F-C010-48A4-9D4B-97B80F9F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7B18-D5FD-41F9-816C-6EFAC3DB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74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75529-1DAC-4B3C-9CE8-D32EB3CA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2E6971-881B-47F2-8E26-4A2827726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356AF7-8947-433D-AF4A-4EFD80B6F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0AB06F-2D90-4602-9350-5008F06C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038A-DE92-47E9-86A8-6AA1459E022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E57D59-9E66-4D29-88A6-67D633D0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8903C9-422C-4359-8068-E93DE6AA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7B18-D5FD-41F9-816C-6EFAC3DB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12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586AB7-0F94-4BE2-AA7D-8A665147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B11D3B-F483-4ADE-B259-78E091DE0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80A5A0-5D46-4F4A-AD26-0FEA92B3C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4038A-DE92-47E9-86A8-6AA1459E022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3EFD2C-3422-4DA0-87F2-3DB3FA2E9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AF5289-F16F-4F85-BAD6-372BE9A68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F7B18-D5FD-41F9-816C-6EFAC3DB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67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D1C7013-001D-4B4C-98E5-8DAB8DC6FB68}"/>
              </a:ext>
            </a:extLst>
          </p:cNvPr>
          <p:cNvSpPr txBox="1"/>
          <p:nvPr/>
        </p:nvSpPr>
        <p:spPr>
          <a:xfrm>
            <a:off x="3926175" y="702644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三维扫描仪阶段报告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9DB7CF-5AAD-4818-8296-FF27769D59E0}"/>
              </a:ext>
            </a:extLst>
          </p:cNvPr>
          <p:cNvSpPr txBox="1"/>
          <p:nvPr/>
        </p:nvSpPr>
        <p:spPr>
          <a:xfrm>
            <a:off x="8853638" y="149605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2019.10.12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EDC6B5-B83A-423C-82B0-B43042CDCE03}"/>
              </a:ext>
            </a:extLst>
          </p:cNvPr>
          <p:cNvSpPr txBox="1"/>
          <p:nvPr/>
        </p:nvSpPr>
        <p:spPr>
          <a:xfrm>
            <a:off x="1369106" y="14960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一、软件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C810D2-F5FF-4E32-AA88-B2A3B76C3E6C}"/>
              </a:ext>
            </a:extLst>
          </p:cNvPr>
          <p:cNvSpPr txBox="1"/>
          <p:nvPr/>
        </p:nvSpPr>
        <p:spPr>
          <a:xfrm>
            <a:off x="1578632" y="2606463"/>
            <a:ext cx="92210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</a:t>
            </a:r>
            <a:r>
              <a:rPr lang="zh-CN" altLang="en-US" dirty="0"/>
              <a:t>整体情况：相比于上次，本次减小了曝光时间，得到的原始图像主要为激光线，减小了图像处理难度。根据红色提取出</a:t>
            </a:r>
            <a:r>
              <a:rPr lang="en-US" altLang="zh-CN" dirty="0"/>
              <a:t>R</a:t>
            </a:r>
            <a:r>
              <a:rPr lang="zh-CN" altLang="en-US" dirty="0"/>
              <a:t>通道灰度图，得到了有椒盐噪声的激光灰度图，中值滤波后得到了相当纯净的激光粗线。最后提取激光重心，得到单像素激光线。处理流程见图</a:t>
            </a:r>
            <a:r>
              <a:rPr lang="en-US" altLang="zh-CN" dirty="0"/>
              <a:t>1.1-1.4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25B8675-515F-41E5-94D7-A0665D5712D1}"/>
              </a:ext>
            </a:extLst>
          </p:cNvPr>
          <p:cNvSpPr txBox="1"/>
          <p:nvPr/>
        </p:nvSpPr>
        <p:spPr>
          <a:xfrm>
            <a:off x="1923104" y="4679343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待改进：在最后一步提取激光中心的处理上，遍历像素效率不高，后期可改进。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985238-7953-436D-B6DD-8F2CA7AF20AD}"/>
              </a:ext>
            </a:extLst>
          </p:cNvPr>
          <p:cNvSpPr txBox="1"/>
          <p:nvPr/>
        </p:nvSpPr>
        <p:spPr>
          <a:xfrm>
            <a:off x="1762237" y="193935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图像处理</a:t>
            </a:r>
          </a:p>
        </p:txBody>
      </p:sp>
    </p:spTree>
    <p:extLst>
      <p:ext uri="{BB962C8B-B14F-4D97-AF65-F5344CB8AC3E}">
        <p14:creationId xmlns:p14="http://schemas.microsoft.com/office/powerpoint/2010/main" val="133081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DA98744-798B-46E3-90B7-1FAE7AB50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95" y="1386492"/>
            <a:ext cx="5194637" cy="291198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2268F93-D05E-4F4A-A194-6D740BC8CD8F}"/>
              </a:ext>
            </a:extLst>
          </p:cNvPr>
          <p:cNvSpPr txBox="1"/>
          <p:nvPr/>
        </p:nvSpPr>
        <p:spPr>
          <a:xfrm>
            <a:off x="2712539" y="5395036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1.1.1</a:t>
            </a:r>
            <a:r>
              <a:rPr lang="zh-CN" altLang="en-US" dirty="0"/>
              <a:t>原始图像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E13BB91-79DB-470E-AE7E-61F3C9144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1" y="1386492"/>
            <a:ext cx="4999904" cy="288817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F066E41-D593-4C0B-8776-9FAEAB21B6E0}"/>
              </a:ext>
            </a:extLst>
          </p:cNvPr>
          <p:cNvSpPr txBox="1"/>
          <p:nvPr/>
        </p:nvSpPr>
        <p:spPr>
          <a:xfrm>
            <a:off x="8432746" y="539503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1.1.2</a:t>
            </a:r>
            <a:r>
              <a:rPr lang="zh-CN" altLang="en-US" dirty="0"/>
              <a:t>二值化</a:t>
            </a:r>
          </a:p>
        </p:txBody>
      </p:sp>
    </p:spTree>
    <p:extLst>
      <p:ext uri="{BB962C8B-B14F-4D97-AF65-F5344CB8AC3E}">
        <p14:creationId xmlns:p14="http://schemas.microsoft.com/office/powerpoint/2010/main" val="245073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18F6479-DA49-4C03-9A3B-01DB04034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30" y="314568"/>
            <a:ext cx="10146339" cy="560496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443BEEA-FC00-495B-9310-1F4BD96BA057}"/>
              </a:ext>
            </a:extLst>
          </p:cNvPr>
          <p:cNvSpPr txBox="1"/>
          <p:nvPr/>
        </p:nvSpPr>
        <p:spPr>
          <a:xfrm>
            <a:off x="5206923" y="6269956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1.1.3</a:t>
            </a:r>
            <a:r>
              <a:rPr lang="zh-CN" altLang="en-US" dirty="0"/>
              <a:t>红色提取与滤波</a:t>
            </a:r>
          </a:p>
        </p:txBody>
      </p:sp>
    </p:spTree>
    <p:extLst>
      <p:ext uri="{BB962C8B-B14F-4D97-AF65-F5344CB8AC3E}">
        <p14:creationId xmlns:p14="http://schemas.microsoft.com/office/powerpoint/2010/main" val="373516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84A0520-9720-40EF-BEC4-FB764835F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612" y="390327"/>
            <a:ext cx="10048775" cy="573999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C15C346-BF70-4ACB-A2C3-5FCBCCBCC935}"/>
              </a:ext>
            </a:extLst>
          </p:cNvPr>
          <p:cNvSpPr txBox="1"/>
          <p:nvPr/>
        </p:nvSpPr>
        <p:spPr>
          <a:xfrm>
            <a:off x="5398167" y="6283007"/>
            <a:ext cx="1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1.1.4</a:t>
            </a:r>
            <a:r>
              <a:rPr lang="zh-CN" altLang="en-US" dirty="0"/>
              <a:t>重心提取</a:t>
            </a:r>
          </a:p>
        </p:txBody>
      </p:sp>
    </p:spTree>
    <p:extLst>
      <p:ext uri="{BB962C8B-B14F-4D97-AF65-F5344CB8AC3E}">
        <p14:creationId xmlns:p14="http://schemas.microsoft.com/office/powerpoint/2010/main" val="2180171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3353161-4625-4470-B3DE-AE462DCDD9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r="14044" b="-166"/>
          <a:stretch/>
        </p:blipFill>
        <p:spPr>
          <a:xfrm rot="16200000">
            <a:off x="7443346" y="878142"/>
            <a:ext cx="3362657" cy="510171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6564416-A381-425A-9BB8-02CCCC5B363F}"/>
              </a:ext>
            </a:extLst>
          </p:cNvPr>
          <p:cNvSpPr txBox="1"/>
          <p:nvPr/>
        </p:nvSpPr>
        <p:spPr>
          <a:xfrm>
            <a:off x="966370" y="14990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一、软件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5B28C9-90F8-4D8E-94B2-19451D6B1B5E}"/>
              </a:ext>
            </a:extLst>
          </p:cNvPr>
          <p:cNvSpPr txBox="1"/>
          <p:nvPr/>
        </p:nvSpPr>
        <p:spPr>
          <a:xfrm>
            <a:off x="1520368" y="196108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计算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B44635-84E7-4FE0-A997-9C43EF3ADD94}"/>
              </a:ext>
            </a:extLst>
          </p:cNvPr>
          <p:cNvSpPr txBox="1"/>
          <p:nvPr/>
        </p:nvSpPr>
        <p:spPr>
          <a:xfrm>
            <a:off x="8661400" y="5192608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1.2.1</a:t>
            </a:r>
            <a:r>
              <a:rPr lang="zh-CN" altLang="en-US" dirty="0"/>
              <a:t>计算图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71BE68-C769-44E8-8EB8-DD1566107548}"/>
              </a:ext>
            </a:extLst>
          </p:cNvPr>
          <p:cNvSpPr txBox="1"/>
          <p:nvPr/>
        </p:nvSpPr>
        <p:spPr>
          <a:xfrm>
            <a:off x="3926175" y="457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三维扫描仪阶段报告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147EB0-008D-46B0-BB3B-B972A732A7D2}"/>
              </a:ext>
            </a:extLst>
          </p:cNvPr>
          <p:cNvSpPr txBox="1"/>
          <p:nvPr/>
        </p:nvSpPr>
        <p:spPr>
          <a:xfrm>
            <a:off x="966370" y="2586017"/>
            <a:ext cx="5400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</a:t>
            </a:r>
            <a:r>
              <a:rPr lang="zh-CN" altLang="en-US" dirty="0"/>
              <a:t>整理情况：由于方案中的实物关系与实物连接关系不同，故在方案基础上重算了距离</a:t>
            </a:r>
            <a:r>
              <a:rPr lang="en-US" altLang="zh-CN" dirty="0"/>
              <a:t>d</a:t>
            </a:r>
            <a:r>
              <a:rPr lang="zh-CN" altLang="en-US" dirty="0"/>
              <a:t>的求法。第一次计算得到的计算距离为</a:t>
            </a:r>
            <a:r>
              <a:rPr lang="en-US" altLang="zh-CN" dirty="0"/>
              <a:t>13.71cm</a:t>
            </a:r>
            <a:r>
              <a:rPr lang="zh-CN" altLang="en-US" dirty="0"/>
              <a:t>，实际测量距离约为</a:t>
            </a:r>
            <a:r>
              <a:rPr lang="en-US" altLang="zh-CN" dirty="0"/>
              <a:t>19cm</a:t>
            </a:r>
            <a:r>
              <a:rPr lang="zh-CN" altLang="en-US" dirty="0"/>
              <a:t>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82EA53-758A-4BF5-A47F-A499C4819A8F}"/>
              </a:ext>
            </a:extLst>
          </p:cNvPr>
          <p:cNvSpPr txBox="1"/>
          <p:nvPr/>
        </p:nvSpPr>
        <p:spPr>
          <a:xfrm>
            <a:off x="952711" y="3835416"/>
            <a:ext cx="5517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待改进</a:t>
            </a:r>
            <a:r>
              <a:rPr lang="en-US" altLang="zh-CN" dirty="0">
                <a:sym typeface="Wingdings" panose="05000000000000000000" pitchFamily="2" charset="2"/>
              </a:rPr>
              <a:t>:</a:t>
            </a:r>
          </a:p>
          <a:p>
            <a:r>
              <a:rPr lang="en-US" altLang="zh-CN" dirty="0"/>
              <a:t>(1).</a:t>
            </a:r>
            <a:r>
              <a:rPr lang="zh-CN" altLang="en-US" dirty="0"/>
              <a:t>激光器未与支架牢固连接，本次测量是用手保持二者连接，后续将激光器稳固固定在支架上。</a:t>
            </a:r>
            <a:endParaRPr lang="en-US" altLang="zh-CN" dirty="0"/>
          </a:p>
          <a:p>
            <a:r>
              <a:rPr lang="en-US" altLang="zh-CN" dirty="0"/>
              <a:t>(2).</a:t>
            </a:r>
            <a:r>
              <a:rPr lang="zh-CN" altLang="en-US" dirty="0"/>
              <a:t>本次测量的焦距</a:t>
            </a:r>
            <a:r>
              <a:rPr lang="en-US" altLang="zh-CN" dirty="0"/>
              <a:t>f</a:t>
            </a:r>
            <a:r>
              <a:rPr lang="zh-CN" altLang="en-US" dirty="0"/>
              <a:t>采用的是镜头后焦距，而理想的</a:t>
            </a:r>
            <a:r>
              <a:rPr lang="en-US" altLang="zh-CN" dirty="0"/>
              <a:t>f</a:t>
            </a:r>
            <a:r>
              <a:rPr lang="zh-CN" altLang="en-US" dirty="0"/>
              <a:t>为等效镜头中心到</a:t>
            </a:r>
            <a:r>
              <a:rPr lang="en-US" altLang="zh-CN" dirty="0" err="1"/>
              <a:t>cmos</a:t>
            </a:r>
            <a:r>
              <a:rPr lang="zh-CN" altLang="en-US" dirty="0"/>
              <a:t>的距离。由于镜头为多镜头组，尚不清楚能否用镜头后焦距代替真实焦距</a:t>
            </a:r>
            <a:r>
              <a:rPr lang="en-US" altLang="zh-CN" dirty="0"/>
              <a:t>f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(3).</a:t>
            </a:r>
            <a:r>
              <a:rPr lang="zh-CN" altLang="en-US" dirty="0"/>
              <a:t>镜头校正之后，校正后的图像中心不再是原图中心。需重新寻找对应关系。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313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4EDC6B5-B83A-423C-82B0-B43042CDCE03}"/>
              </a:ext>
            </a:extLst>
          </p:cNvPr>
          <p:cNvSpPr txBox="1"/>
          <p:nvPr/>
        </p:nvSpPr>
        <p:spPr>
          <a:xfrm>
            <a:off x="1292906" y="12517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二、硬件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5DC6B6-8F94-400F-B27E-36107D484E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36" b="4426"/>
          <a:stretch/>
        </p:blipFill>
        <p:spPr>
          <a:xfrm>
            <a:off x="8265825" y="1251795"/>
            <a:ext cx="3096304" cy="344000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A509B10-AE0E-4F96-801F-A2AB2B90712E}"/>
              </a:ext>
            </a:extLst>
          </p:cNvPr>
          <p:cNvSpPr txBox="1"/>
          <p:nvPr/>
        </p:nvSpPr>
        <p:spPr>
          <a:xfrm>
            <a:off x="3926175" y="2793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三维扫描仪阶段报告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C187DE-AAB0-4F39-8B47-1A6605C1663D}"/>
              </a:ext>
            </a:extLst>
          </p:cNvPr>
          <p:cNvSpPr txBox="1"/>
          <p:nvPr/>
        </p:nvSpPr>
        <p:spPr>
          <a:xfrm>
            <a:off x="9221507" y="494175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(2).</a:t>
            </a:r>
            <a:r>
              <a:rPr lang="zh-CN" altLang="en-US" dirty="0"/>
              <a:t>实物图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A6B726-CAD1-4C7B-A70A-CE75799F8E04}"/>
              </a:ext>
            </a:extLst>
          </p:cNvPr>
          <p:cNvSpPr txBox="1"/>
          <p:nvPr/>
        </p:nvSpPr>
        <p:spPr>
          <a:xfrm>
            <a:off x="1363134" y="2209801"/>
            <a:ext cx="6841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总体情况：第一阶段硬件已经齐全，除了精度问题，暂无其他问题。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BF769D-D4D1-4868-B7FB-24E5DFE61E3F}"/>
              </a:ext>
            </a:extLst>
          </p:cNvPr>
          <p:cNvSpPr txBox="1"/>
          <p:nvPr/>
        </p:nvSpPr>
        <p:spPr>
          <a:xfrm>
            <a:off x="1363133" y="307547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待改进：稳固连接激光器与支架。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9161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7A4BDA3-F692-437C-B6CD-567B8765AF26}"/>
              </a:ext>
            </a:extLst>
          </p:cNvPr>
          <p:cNvSpPr txBox="1"/>
          <p:nvPr/>
        </p:nvSpPr>
        <p:spPr>
          <a:xfrm>
            <a:off x="3926175" y="2793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三维扫描仪阶段报告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C74F8A-D221-468F-9ACC-FAA620E44DC5}"/>
              </a:ext>
            </a:extLst>
          </p:cNvPr>
          <p:cNvSpPr txBox="1"/>
          <p:nvPr/>
        </p:nvSpPr>
        <p:spPr>
          <a:xfrm>
            <a:off x="1292906" y="125179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三、后续安排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8DC594-B9DE-4A87-930B-6A906BCE0C01}"/>
              </a:ext>
            </a:extLst>
          </p:cNvPr>
          <p:cNvSpPr txBox="1"/>
          <p:nvPr/>
        </p:nvSpPr>
        <p:spPr>
          <a:xfrm>
            <a:off x="1811867" y="2159000"/>
            <a:ext cx="5772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阶段一</a:t>
            </a:r>
            <a:r>
              <a:rPr lang="en-US" altLang="zh-CN" dirty="0"/>
              <a:t>.</a:t>
            </a:r>
            <a:r>
              <a:rPr lang="zh-CN" altLang="en-US" dirty="0"/>
              <a:t>完成线测量，并提高测量精度，控制在</a:t>
            </a:r>
            <a:r>
              <a:rPr lang="en-US" altLang="zh-CN" dirty="0"/>
              <a:t>+-2cm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阶段二</a:t>
            </a:r>
            <a:r>
              <a:rPr lang="en-US" altLang="zh-CN" dirty="0"/>
              <a:t>.</a:t>
            </a:r>
            <a:r>
              <a:rPr lang="zh-CN" altLang="en-US" dirty="0"/>
              <a:t>设计移动系统，开始三维扫描。</a:t>
            </a:r>
            <a:endParaRPr lang="en-US" altLang="zh-CN" dirty="0"/>
          </a:p>
          <a:p>
            <a:r>
              <a:rPr lang="zh-CN" altLang="en-US" dirty="0"/>
              <a:t>阶段三</a:t>
            </a:r>
            <a:r>
              <a:rPr lang="en-US" altLang="zh-CN" dirty="0"/>
              <a:t>.</a:t>
            </a:r>
            <a:r>
              <a:rPr lang="zh-CN" altLang="en-US" dirty="0"/>
              <a:t>扫描数据处理。</a:t>
            </a:r>
          </a:p>
        </p:txBody>
      </p:sp>
    </p:spTree>
    <p:extLst>
      <p:ext uri="{BB962C8B-B14F-4D97-AF65-F5344CB8AC3E}">
        <p14:creationId xmlns:p14="http://schemas.microsoft.com/office/powerpoint/2010/main" val="318081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367</Words>
  <Application>Microsoft Office PowerPoint</Application>
  <PresentationFormat>宽屏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肖 子恺</dc:creator>
  <cp:lastModifiedBy>肖 子恺</cp:lastModifiedBy>
  <cp:revision>6</cp:revision>
  <dcterms:created xsi:type="dcterms:W3CDTF">2019-10-12T15:50:06Z</dcterms:created>
  <dcterms:modified xsi:type="dcterms:W3CDTF">2019-10-17T08:15:04Z</dcterms:modified>
</cp:coreProperties>
</file>