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Do we need to do a process model for contract creation?</a:t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Should we combine this with teacher appointment?</a:t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60225" y="867500"/>
            <a:ext cx="9585600" cy="5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u="sng"/>
              <a:t>User 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Any person who is </a:t>
            </a:r>
            <a:r>
              <a:rPr lang="en-AU" sz="2000"/>
              <a:t>using 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</a:t>
            </a:r>
            <a:r>
              <a:rPr lang="en-AU" sz="2000"/>
              <a:t>si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u="sng"/>
              <a:t>Member </a:t>
            </a:r>
            <a:r>
              <a:rPr lang="en-AU" sz="2000"/>
              <a:t>– A user with an account, has functionality lvl 1</a:t>
            </a:r>
            <a:endParaRPr sz="20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u="sng"/>
              <a:t>Student </a:t>
            </a:r>
            <a:r>
              <a:rPr lang="en-AU" sz="2000"/>
              <a:t>– A member who is a student at the school, has functionality lvl 2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u="sng"/>
              <a:t>Teacher</a:t>
            </a:r>
            <a:r>
              <a:rPr lang="en-AU" sz="2000"/>
              <a:t>– A member who is a teacher at the school. Has functionality lvl 3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u="sng"/>
              <a:t>Manager </a:t>
            </a:r>
            <a:r>
              <a:rPr lang="en-AU" sz="2000"/>
              <a:t>– A member who runs the website/school, has functionality lvl 4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u="sng"/>
              <a:t>Admin</a:t>
            </a:r>
            <a:r>
              <a:rPr lang="en-AU" sz="2000"/>
              <a:t> - A user who runs the website, has functionality lvl 5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u="sng"/>
              <a:t>Site Owner</a:t>
            </a:r>
            <a:r>
              <a:rPr lang="en-AU" sz="2000"/>
              <a:t> - An admin who owns the site/company, has functionality level 4, 5 &amp; 6.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AU" sz="2000"/>
              <a:t>Functionality lvl 1 = login, logout, can view teacher information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AU" sz="2000"/>
              <a:t>Functionality lvl 2 = create &amp; terminate account, can leave teacher feedback, can accept teacher contract, can pay the school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AU" sz="2000"/>
              <a:t>Functionality lvl 3 = can accept assigned student, view own feedback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AU" sz="2000"/>
              <a:t>Functionality lvl 4 = Can view and alter all information across all accounts, create teacher account, assign teacher to student, view all teacher feedback, can pay teachers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AU" sz="2000"/>
              <a:t>Functionality lvl 5 = Can modify front &amp; backend of website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AU" sz="2000"/>
              <a:t>Functionality lvl 6 = Can create or appoint manager account</a:t>
            </a:r>
            <a:endParaRPr sz="2000"/>
          </a:p>
          <a:p>
            <a:pPr indent="0" lvl="0" marL="0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5" name="Shape 85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 Page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9150" y="8224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contact the school via email or phone so that I can make specific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inquiries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talk to the manager or a teacher regarding my education, or my child’s education.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39150" y="2322429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an Contact Us page on the website that is accessible via the navigation bar.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page contains the business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and email of the manager and all the teachers.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here is written and can be modified by the manager via the back end.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9150" y="4125681"/>
            <a:ext cx="9828000" cy="262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Teacher Feedback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9150" y="822474"/>
            <a:ext cx="9828000" cy="926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leave feedback on teachers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help the school improve the quality of education.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9150" y="1949624"/>
            <a:ext cx="9828000" cy="3073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Halfway, and ⅘’s through a contract, an email will be sent to a student with a link to a feedback survey.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are able to send feedback to the school in the form of a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is stored on the teacher database, and can be viewed by managers.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are alerted of feedback.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Particularly good, or bad feedback is marked as important.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review, managers can release feedback to teachers for individual viewing.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150" y="5103750"/>
            <a:ext cx="9828000" cy="1644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Good or bad feedback will be judged by a 1-10 rating of the overall teaching quality on the feedback survey.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 Page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9150" y="8224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be able to look at a FAQ page so I can answer any questions I have about the school or site.</a:t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39150" y="2322422"/>
            <a:ext cx="9828000" cy="2921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FAQ page accessible from the home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page contains several FAQs, sorted into different categories.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table of contents describing the categories. Users are able to click on a category to jump to a specific question.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&amp; admins are able to edit the FAQ’s, to add or remove questions.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“contact us” section at the bottom of the page, so users can send in any further enquiries.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9150" y="5431878"/>
            <a:ext cx="9828000" cy="1316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 include payment, lesson details, locations, enquiries.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Us Page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9150" y="8224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information regarding the school and the education program so that I can make an informed decision about signing up.</a:t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9150" y="2322429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an About Us page on the website that is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accessible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the navigation bar.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page contains up to date information about the the school.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here is written and can be modified by the owner, or an admin via the back end.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39150" y="4125681"/>
            <a:ext cx="9828000" cy="262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the school includes contact details, location, hours of operation, and a mission statement.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Teacher application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150" y="822472"/>
            <a:ext cx="9828000" cy="870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 job openings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company can expand teaching capabilities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9150" y="1866151"/>
            <a:ext cx="9828000" cy="1850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 job listing section on the website where a manager can post open job listings.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is able to apply for a job listing, and is required to submit personal details.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are notified of job applications by email.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can close a job listing.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9150" y="3889354"/>
            <a:ext cx="9828000" cy="285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details includes name, DOB, gender, skills (language and musical), availabilities, and a resume in the form of a DOC or PDF file.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01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Meet the Staff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Page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9150" y="822474"/>
            <a:ext cx="9828000" cy="9264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be able to view information regarding the teachers so that I can make an informed decision about who I receive my education from.</a:t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39150" y="1948274"/>
            <a:ext cx="9828000" cy="1994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an Meet the Staff page on the website that is accessible via the navigation bar.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page contains up to date information about the teachers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here is written and can be modified by the manager via the back end.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39150" y="4125681"/>
            <a:ext cx="9828000" cy="262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about teachers includes a name, qualifications, skills, a photo, and location.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015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Instruments sales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39000" y="8887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be able to choose a suitable instrument  so that I can begin studying much more easier.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9150" y="2322425"/>
            <a:ext cx="9828000" cy="3410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database of instruments available for purchase is designed.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page listing instrument available for purchase.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page contains a summary of individual instrument details, which are name, contents, quantity left and price.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Instruments should be able to be filtered by type, size, quantity, and price.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click on an instrument to bring up a detailed view, with pictures, and a product description.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purchase instruments on the detailed view. They will be taken to a payment confirmation page to enter payment details.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are able to add or remove instruments to the database.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9150" y="5844800"/>
            <a:ext cx="9828000" cy="90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016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videos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9000" y="8887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trial how the school teaches so that I can make a decision to attend the school.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9150" y="2322425"/>
            <a:ext cx="9828000" cy="2871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 section on the website home which links to a video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are able to select and view videos which are quick lessons/demonstrations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Videos can be sorted by teacher, and instrument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are able to submit videos for approval to managers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&amp; admins are able to add &amp; remove new videos.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9150" y="5359748"/>
            <a:ext cx="9828000" cy="138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Videos are either small instrument demonstrations, or video clips of lessons in progress.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017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Various Location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9000" y="8887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owner, I want to be able to add different school locations so that I can expand my business to different locations.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9150" y="2322425"/>
            <a:ext cx="9828000" cy="3268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user first visits the site, they are taken to a location navigation page, which prompts them to choose their local school.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(available teachers, school description, contact details, address,  instrument hire &amp; purchase) is dynamically tailored to the specific location.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instruction of the owner, an admin can create new locations by completing a custom form, detailing school description, address, and contact details.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Teachers, students, and instruments can be grouped to different locations.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9150" y="5710050"/>
            <a:ext cx="9828000" cy="1038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018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What’s 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9000" y="8887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want to find additional materials and events about music so that I can extend my education.</a:t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9150" y="2322425"/>
            <a:ext cx="9828000" cy="2830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“What’s on” page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accessible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home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this page, there is a news section about famous performers and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musicians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“tips and tricks” section available for reading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 events section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reading.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Sections will be tied to a news site, or blog via. Sections will automatically update when these sources update.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can also manually add stories to sections.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9150" y="5305850"/>
            <a:ext cx="9828000" cy="1442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001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Page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39150" y="822473"/>
            <a:ext cx="9828000" cy="162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able to get to a welcome page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able to access login to my account, and view teaching information.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9150" y="2647035"/>
            <a:ext cx="9828000" cy="23085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is a welcome page accessible by a URL.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login from the welcome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access a teacher info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welcome page has a navigation bar which can be linked to other pages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 has a logo and slogan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in details will be encrypted.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information includes available instruments, and teachers.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9000" y="8887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 want to see other students moments and experiences so that I can have a more social experience</a:t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150" y="2322425"/>
            <a:ext cx="9828000" cy="3052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welcome page, there is a “student stories” section.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this section, there are several “student stories”, which detail student’s experience with the school.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stories include photos, and a quick blurb of the student’s experience.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 and admins are able to add new stories to this section.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39150" y="5507950"/>
            <a:ext cx="9828000" cy="1240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00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Contract creation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39150" y="822474"/>
            <a:ext cx="9828000" cy="843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manager, I want to be able to manage contracts between students and teachers, so that they are able to initiate lessons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9150" y="1737150"/>
            <a:ext cx="9828000" cy="3728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able to create a contract between a student and a teacher.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teacher is able to accept or reject the contract. They are able to give a reason for rejection.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teacher has accepted, the student is able to accept or reject the contract.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Students are able to book lessons based on the parameters of the contract.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student rejects the contract, they are able to request changes to teacher, time slots, and frequency.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who have completed a previous contract are granted additional lessons.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teacher rejects the contract, they are able to request changes to time slots.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member (student or teacher) is able to request changes to an existing contract.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either case the manager is notified of the request.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9150" y="5534900"/>
            <a:ext cx="9828000" cy="132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>
              <a:solidFill>
                <a:schemeClr val="dk1"/>
              </a:solidFill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may request changes to time slots, teachers, or to terminate the contract entirely.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are notified if a teacher wishes to change a time slot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manager is notified if a member wishes to terminate a contract.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003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Payment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39150" y="822472"/>
            <a:ext cx="9828000" cy="10611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pay the company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school can be paid for the education received.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9150" y="2064425"/>
            <a:ext cx="9828000" cy="36429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 the student member information page, there is an option to pay any outstanding debt.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student has debt which need to be paid, they will be automatically notified with an email.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are able to pay off any debt with credit card, or a bank transfer.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can set up an automatic payment with a credit card, or bank transfer.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also an option to pay future contracts.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must type in their password to confirm payment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passwords are not visible when being typed in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details are encrypted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9150" y="5898699"/>
            <a:ext cx="9828000" cy="84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004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udent Sign Up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9150" y="822477"/>
            <a:ext cx="9828000" cy="162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 account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access further functionality of a student account.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9150" y="2583300"/>
            <a:ext cx="9828000" cy="26553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are able to create an account on the website.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creating an account, students are required to provide personal information.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they have signed up, a student is able to login to the website with their email and password.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information is stored on a database, which can be looked up by managers, owners, and teachers who teach said student.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9150" y="5494477"/>
            <a:ext cx="9828000" cy="1254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Personal information includes: name, DOB, address, gender, phone, email and a password.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005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Member information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9150" y="822475"/>
            <a:ext cx="9828000" cy="8061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be able to view and modify my details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my member information up to date.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9150" y="1715225"/>
            <a:ext cx="9828000" cy="22221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respective member (student, teacher, or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can access their member information after logging in.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catered for each respective type of member is shown upon logging in.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member’s information is located in the account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can edit their own editable details.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changing details require manager confirmation.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9150" y="3937275"/>
            <a:ext cx="9828000" cy="2920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which can be edited are highlighted in green.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information refers to name, </a:t>
            </a:r>
            <a:r>
              <a:rPr lang="en-AU" sz="20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DOB, </a:t>
            </a:r>
            <a:r>
              <a:rPr lang="en-AU" sz="20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phone details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gender, Facebook details, existing, and previous contracts.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teacher information refers to </a:t>
            </a:r>
            <a:r>
              <a:rPr lang="en-AU" sz="20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qualifications (language and musical)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level of said skills,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scale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their current timetable.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student information refers to</a:t>
            </a:r>
            <a:r>
              <a:rPr lang="en-AU" sz="20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 preferences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time and day, whether they are an old or new student,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preference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teachers with certain skills and gender, and parents if the student is a child.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006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Teacher appointment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39150" y="822472"/>
            <a:ext cx="9828000" cy="8706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 users to teaching positions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they have access to the teacher account functionality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9150" y="1866149"/>
            <a:ext cx="9828000" cy="33936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Managers are able to send an email to teachers containing an account creation link.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clicking the link, teachers are directed to an account creation form.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must enter their personal details, as well as creating a unique login (email and password)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teachers are stored in a database, which can be viewed by managers.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school locations can be added to the database.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can submit a notice/request of resignation. Once this has been processed, a manager can then terminate the appointment, and account.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39150" y="5440600"/>
            <a:ext cx="9828000" cy="1308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details includes name, DOB, gender, skills (language and musical), availabilities, payment details, contact details, and school location.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007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Account creation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9150" y="822472"/>
            <a:ext cx="9828000" cy="9939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owner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manager and admin accounts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spread the load of running the website.</a:t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9150" y="2010621"/>
            <a:ext cx="9828000" cy="29448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412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owner is able to create &amp; send URLs to users.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2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they click on the link, these users are taken to an online form to create an admin/manager account.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form requires them to enter various personal details, as well as creating a unique login (email), and password.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owner is also able to appoint existing teachers to the position of manager.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owner is able to terminate manager and teacher accounts.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details includes name, DOB, gender, payment details, contact details, and school location.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008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Instrument Management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39150" y="822473"/>
            <a:ext cx="9828000" cy="13167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and update the details of the instruments the school has in stock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manage the collection of instruments in possession.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9150" y="2322426"/>
            <a:ext cx="9828000" cy="32286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process model for instrument hire is designed.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anager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view a database of instruments the school has stocked.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manager and the teachers are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able to alter the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 quantity, and hire cost of each type of instrument as well as the quality of each specific instrument.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status of an instrument is automatically changed to hired when assigned to a student.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instruments are able to be added to the database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Instruments are grouped by </a:t>
            </a:r>
            <a:r>
              <a:rPr i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(specific storage warehouses, or schools).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collections can be added to the database.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SP: 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9150" y="5737000"/>
            <a:ext cx="9828000" cy="101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Here details mean the name, quality, quantity, assigned student, collection, and hire cost of the instrument.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